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7264D-DD31-F444-9E4B-97C922BC3AB4}" v="2" dt="2023-07-18T16:02:17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ace Tabrosky" userId="a83a64da-1672-43cb-8fc5-ec30203b9d7b" providerId="ADAL" clId="{DA97264D-DD31-F444-9E4B-97C922BC3AB4}"/>
    <pc:docChg chg="modSld">
      <pc:chgData name="Candace Tabrosky" userId="a83a64da-1672-43cb-8fc5-ec30203b9d7b" providerId="ADAL" clId="{DA97264D-DD31-F444-9E4B-97C922BC3AB4}" dt="2023-07-18T16:02:21.624" v="2" actId="1076"/>
      <pc:docMkLst>
        <pc:docMk/>
      </pc:docMkLst>
      <pc:sldChg chg="modSp mod setBg">
        <pc:chgData name="Candace Tabrosky" userId="a83a64da-1672-43cb-8fc5-ec30203b9d7b" providerId="ADAL" clId="{DA97264D-DD31-F444-9E4B-97C922BC3AB4}" dt="2023-07-18T16:02:21.624" v="2" actId="1076"/>
        <pc:sldMkLst>
          <pc:docMk/>
          <pc:sldMk cId="2487543190" sldId="256"/>
        </pc:sldMkLst>
        <pc:spChg chg="mod">
          <ac:chgData name="Candace Tabrosky" userId="a83a64da-1672-43cb-8fc5-ec30203b9d7b" providerId="ADAL" clId="{DA97264D-DD31-F444-9E4B-97C922BC3AB4}" dt="2023-07-18T16:02:21.624" v="2" actId="1076"/>
          <ac:spMkLst>
            <pc:docMk/>
            <pc:sldMk cId="2487543190" sldId="256"/>
            <ac:spMk id="6" creationId="{BCD04674-D69C-D6FD-8CCE-46033D2904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7A14-F448-4DF9-769D-5D0343486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2A8D4-F212-DF13-7F06-6EA9BD04E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D75C-CABA-4764-4400-A0577D6F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4FC26-785A-D288-4F8B-322D0D4A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3C05-B449-3CEA-47B9-F756DC8F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D0EF-69FA-9B1F-44CC-3E5990D5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53D76-4335-0CEB-2F1C-6A03BC392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0367-233C-2B55-680D-367A0D9D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C35A2-5E93-FCBF-BB2D-E887568A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5DDAE-252B-D0B7-17AE-E0A114B5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786AF-F56E-5BB4-460C-DFC58A27C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AED93-1A88-CB27-E566-B811A4F8A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C1EBB-23B8-97D1-3C95-A0264159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D7BAE-B389-26FD-ED20-8115592A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A408-49F0-E14C-C4FD-81654E3F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E09A-960E-A26D-FA95-724DEAD8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704B-2366-832E-BBB6-B0CD9330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1F11-71D8-43C5-DAB3-AD3C35C8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C9F80-FEA9-64D3-8C3D-AE5DFECE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A5434-15FF-7E72-8657-083C9013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7726-3DAF-C9E4-B13A-21079D88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5BC89-1B22-CCDD-8CCA-B55930C6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2BCB1-2DA1-C8BF-FCF6-16DB711B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7B8BE-7B4D-5B20-10A2-0D129073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3B907-0767-9DEE-4FD7-3F2731AE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8F5B-DE8B-469C-8EAB-9463846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4A61-F017-1449-202C-15B1224C1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A17FF-C8AD-4896-6540-0D5A73F0A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72197-BFF7-85B9-5580-5B440776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A316E-B522-3DFA-B22D-C9E94A46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92DAF-2F6F-BA2D-3703-52AB54DF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EAB0-09D3-C4FE-40DA-0387AFB3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64CAD-907D-B699-E498-42425214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F66E9-D6A1-791E-66ED-78A90655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50093-EE45-0C22-7935-CAD83F2CE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14242-C5AD-9C22-1F37-DACA383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CE7D8-E804-A966-B6ED-ABAB3835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EBB11-DAA5-643F-0EE7-DCE8E940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20350-2D85-76EE-BC1B-A4722C0C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8B6F-C139-03F3-494E-E7B9E4FF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F5F61-FBD8-5A0A-60A0-A5DDF859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D77AE-DE1E-9421-9E93-B6EF2305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E1E40-A89E-5D97-4125-3B786C3F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8C1D0-5E63-C927-27EB-41C44A55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6B2BA-811D-ED6B-FC1F-C1BB29DD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49940-EDB3-0BC7-F2B9-CACDB687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2695-FA01-09A1-D828-16E128BC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A4AED-CF48-CDC9-0234-1364BD01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58428-4AAA-7748-B7D0-B549C63B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A9C4A-C1C4-93CC-F80D-9860087A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DCF40-6687-0F6E-D2B6-122C598A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5CDDB-F262-F7B2-C2C7-F49306E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6A22-A036-F928-2BEC-1E3457E9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9418-C5F7-B5BD-FE29-66BFF711C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B3D72-E528-8D80-9400-2D5D261E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1E55C-30E6-CA3C-4B95-2BBA344C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71A8E-AD81-729F-1739-6ACF71F1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1B7A1-06F6-5162-741B-08C0DED3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7E4CD-DAC0-8551-142E-37D8847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98F11-CBF0-38F1-6496-1FD9FD79C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7FA0D-8E26-E6CA-BE22-9E4951DC6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46C3-F4B6-C54D-8C00-3AB86896894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5E9D-A4B4-9E6F-CDBE-6B2300943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2CB4-699F-89C4-27B6-7430EF3C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DC9-B8EA-3749-A4F3-4F99B542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D04674-D69C-D6FD-8CCE-46033D290408}"/>
              </a:ext>
            </a:extLst>
          </p:cNvPr>
          <p:cNvSpPr txBox="1"/>
          <p:nvPr/>
        </p:nvSpPr>
        <p:spPr>
          <a:xfrm>
            <a:off x="2100645" y="5993027"/>
            <a:ext cx="308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sz="1600" dirty="0" err="1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enterkeyword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8754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Tabrosky</dc:creator>
  <cp:lastModifiedBy>Candace Tabrosky</cp:lastModifiedBy>
  <cp:revision>1</cp:revision>
  <dcterms:created xsi:type="dcterms:W3CDTF">2023-07-14T19:16:13Z</dcterms:created>
  <dcterms:modified xsi:type="dcterms:W3CDTF">2023-07-18T16:02:22Z</dcterms:modified>
</cp:coreProperties>
</file>