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3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>
      <p:cViewPr varScale="1">
        <p:scale>
          <a:sx n="104" d="100"/>
          <a:sy n="104" d="100"/>
        </p:scale>
        <p:origin x="232" y="5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6F8C47-D5F0-4D3E-11F4-3CA9084067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C31DA8-C03F-0F98-B538-45E56BCA17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248079-B63B-48F0-FB3F-A57894D6F2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C1423-0A7C-3843-8B8C-253A2FDEF862}" type="datetimeFigureOut">
              <a:rPr lang="en-US" smtClean="0"/>
              <a:t>7/10/23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CFEE30-8909-7C38-349E-694D8EE61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3A4CAD-642B-293C-C477-D4DA2FF3E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65DEB-7497-7B4A-A70D-EC83B2115E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969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D12FC8-36F8-2F1E-C5E3-EC5E91D23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C360EF-7B31-85FB-E684-3198F4D0DE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431CA8-EBF7-5180-6941-79799D44B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C1423-0A7C-3843-8B8C-253A2FDEF862}" type="datetimeFigureOut">
              <a:rPr lang="en-US" smtClean="0"/>
              <a:t>7/10/23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3AAB17-7677-3360-E345-43253E6F3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1BD256-9E99-E848-0FD9-2CCB1833F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65DEB-7497-7B4A-A70D-EC83B2115E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715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B61814F-DE47-51CA-DA86-1DA672976D6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E10552-FAD2-7140-7B14-F9210CE718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C4A3DF-9090-5793-1B0B-4E23BDB9D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C1423-0A7C-3843-8B8C-253A2FDEF862}" type="datetimeFigureOut">
              <a:rPr lang="en-US" smtClean="0"/>
              <a:t>7/10/23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51A210-EE22-D9C8-DA16-19818A5719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19D26F-703F-6F2D-4159-01FEA76F4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65DEB-7497-7B4A-A70D-EC83B2115E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910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4F0FB-633A-8E01-AF13-5BC7AB623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62BE4B-BDEF-D66A-3AC2-7E70CEFA9E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270ACA-54CA-D3EF-B392-C7B07D3788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C1423-0A7C-3843-8B8C-253A2FDEF862}" type="datetimeFigureOut">
              <a:rPr lang="en-US" smtClean="0"/>
              <a:t>7/10/23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2CF069-F105-D8C0-E00D-ADBD21645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95D78E-6B73-8999-72C3-E71164180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65DEB-7497-7B4A-A70D-EC83B2115E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57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3BE736-F2C2-1A3A-8821-8AC0D8509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D46DD3-F433-4081-5799-3FE80AB53E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2ED5B6-C896-2214-CEE8-B1C95611B6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C1423-0A7C-3843-8B8C-253A2FDEF862}" type="datetimeFigureOut">
              <a:rPr lang="en-US" smtClean="0"/>
              <a:t>7/10/23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AB1979-2F42-45C4-B5FA-9A189AB63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677CBA-80E3-0308-31DD-8CED3D370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65DEB-7497-7B4A-A70D-EC83B2115E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685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12884A-4D79-9EB3-F5DF-DE24125E70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FDD4A8-DF42-8FD2-85A7-9922A6D916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5C5387-0B31-FA31-2F4D-C51C9671CC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BD4664-8AAD-5B1D-D9DB-CB93658357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C1423-0A7C-3843-8B8C-253A2FDEF862}" type="datetimeFigureOut">
              <a:rPr lang="en-US" smtClean="0"/>
              <a:t>7/10/23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19EEF5-F003-9B4A-BE2A-2238ADDD9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9A31EF-7D96-AD65-D7CC-F63E3FE49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65DEB-7497-7B4A-A70D-EC83B2115E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988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242A20-4EB6-6036-D59E-FC186930E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1EF6F8-21DE-89EB-4FF7-855B31AA3C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2A3F9D-A2CD-5E7F-2278-D94288D205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B83D222-E225-FE18-226D-F8199F513F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B9A75AF-F2DB-E7D7-E991-B48B4C4805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105003F-73E8-ED65-0B2F-49F51AE8FB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C1423-0A7C-3843-8B8C-253A2FDEF862}" type="datetimeFigureOut">
              <a:rPr lang="en-US" smtClean="0"/>
              <a:t>7/10/23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C222184-2ADF-401E-9421-5370348A9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E0D9D8B-CF79-1379-0DD5-955F3ED4B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65DEB-7497-7B4A-A70D-EC83B2115E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919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E0AC3-6FD1-97AC-3C17-AF065D195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4C7113-8021-FD68-6C1E-08D72AF44A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C1423-0A7C-3843-8B8C-253A2FDEF862}" type="datetimeFigureOut">
              <a:rPr lang="en-US" smtClean="0"/>
              <a:t>7/10/23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0F2DD3-3814-7E3D-2CAE-72FA4CF76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F0E593-1A25-532A-D385-C925F7543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65DEB-7497-7B4A-A70D-EC83B2115E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476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44235ED-AB36-469C-EFDA-7DAEEF012D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C1423-0A7C-3843-8B8C-253A2FDEF862}" type="datetimeFigureOut">
              <a:rPr lang="en-US" smtClean="0"/>
              <a:t>7/10/23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5F6094-5627-E7AE-8F50-B5B5804C2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E48BE6-85E2-4C20-D581-6191DCC6E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65DEB-7497-7B4A-A70D-EC83B2115E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935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AB7591-3EA2-8A0C-AB07-4B631EC59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D24DC5-E760-90E2-035C-25F738CD31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68C911-CFB6-D269-D1F1-9DD257B7F5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742ADF-8215-3436-86EA-7CBCE84C5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C1423-0A7C-3843-8B8C-253A2FDEF862}" type="datetimeFigureOut">
              <a:rPr lang="en-US" smtClean="0"/>
              <a:t>7/10/23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C0810E-B508-4BBA-C60C-5652CE8DD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7EFFEF-DD9B-74C9-0776-034E686FF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65DEB-7497-7B4A-A70D-EC83B2115E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640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B55789-D632-03F7-D2FD-E72755547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291D89-B201-18B7-279C-0933C27DDA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18D06B-4AA0-DB6A-F6BC-46FC3AAB1A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6C3FD7-EF86-B6CF-BD9F-4A44DF8372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C1423-0A7C-3843-8B8C-253A2FDEF862}" type="datetimeFigureOut">
              <a:rPr lang="en-US" smtClean="0"/>
              <a:t>7/10/23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C03933-D533-26BD-73B4-84BCA091C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21C0C7-FE67-CBB7-2FED-D7DF3061E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65DEB-7497-7B4A-A70D-EC83B2115E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166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C4B5E28-EAA4-BB1F-D9C7-0A4DB56FB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67C0E2-3BC2-480A-D3C1-DED927A88A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786DF8-8A7B-311D-CDCA-836986457C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3C1423-0A7C-3843-8B8C-253A2FDEF862}" type="datetimeFigureOut">
              <a:rPr lang="en-US" smtClean="0"/>
              <a:t>7/10/23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F0C474-47E3-DFE7-FC8F-C1B38BA964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AA02BE-ECB0-16F2-A2AA-115C58349F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B65DEB-7497-7B4A-A70D-EC83B2115E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248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5C94319-C433-7926-8A8E-3BF35EEFBF3B}"/>
              </a:ext>
            </a:extLst>
          </p:cNvPr>
          <p:cNvSpPr txBox="1"/>
          <p:nvPr/>
        </p:nvSpPr>
        <p:spPr>
          <a:xfrm>
            <a:off x="5758249" y="5881816"/>
            <a:ext cx="4238367" cy="370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23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en-US" dirty="0" err="1">
                <a:solidFill>
                  <a:srgbClr val="0023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enterkeyword</a:t>
            </a:r>
            <a:r>
              <a:rPr lang="en-US" dirty="0">
                <a:solidFill>
                  <a:srgbClr val="0023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5559435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</Words>
  <Application>Microsoft Macintosh PowerPoint</Application>
  <PresentationFormat>Widescreen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Candace Tabrosky</dc:creator>
  <cp:lastModifiedBy>Candace Tabrosky</cp:lastModifiedBy>
  <cp:revision>1</cp:revision>
  <dcterms:created xsi:type="dcterms:W3CDTF">2023-07-10T14:37:58Z</dcterms:created>
  <dcterms:modified xsi:type="dcterms:W3CDTF">2023-07-10T14:39:06Z</dcterms:modified>
</cp:coreProperties>
</file>