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C0CE5-2F71-0447-BE77-117FAEBDD8FB}" v="6" dt="2022-09-09T18:07:30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2"/>
    <p:restoredTop sz="94704"/>
  </p:normalViewPr>
  <p:slideViewPr>
    <p:cSldViewPr snapToGrid="0">
      <p:cViewPr>
        <p:scale>
          <a:sx n="128" d="100"/>
          <a:sy n="128" d="100"/>
        </p:scale>
        <p:origin x="116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ace Tabrosky" userId="a83a64da-1672-43cb-8fc5-ec30203b9d7b" providerId="ADAL" clId="{9FEC0CE5-2F71-0447-BE77-117FAEBDD8FB}"/>
    <pc:docChg chg="undo custSel modSld">
      <pc:chgData name="Candace Tabrosky" userId="a83a64da-1672-43cb-8fc5-ec30203b9d7b" providerId="ADAL" clId="{9FEC0CE5-2F71-0447-BE77-117FAEBDD8FB}" dt="2022-09-09T18:07:46.803" v="114" actId="20577"/>
      <pc:docMkLst>
        <pc:docMk/>
      </pc:docMkLst>
      <pc:sldChg chg="addSp delSp modSp mod">
        <pc:chgData name="Candace Tabrosky" userId="a83a64da-1672-43cb-8fc5-ec30203b9d7b" providerId="ADAL" clId="{9FEC0CE5-2F71-0447-BE77-117FAEBDD8FB}" dt="2022-09-09T18:07:46.803" v="114" actId="20577"/>
        <pc:sldMkLst>
          <pc:docMk/>
          <pc:sldMk cId="2567160616" sldId="256"/>
        </pc:sldMkLst>
        <pc:spChg chg="add del mod">
          <ac:chgData name="Candace Tabrosky" userId="a83a64da-1672-43cb-8fc5-ec30203b9d7b" providerId="ADAL" clId="{9FEC0CE5-2F71-0447-BE77-117FAEBDD8FB}" dt="2022-09-09T18:03:20.833" v="62" actId="478"/>
          <ac:spMkLst>
            <pc:docMk/>
            <pc:sldMk cId="2567160616" sldId="256"/>
            <ac:spMk id="2" creationId="{B3329258-511F-D698-E9BD-BCA33D04FCEE}"/>
          </ac:spMkLst>
        </pc:spChg>
        <pc:spChg chg="mod">
          <ac:chgData name="Candace Tabrosky" userId="a83a64da-1672-43cb-8fc5-ec30203b9d7b" providerId="ADAL" clId="{9FEC0CE5-2F71-0447-BE77-117FAEBDD8FB}" dt="2022-09-09T18:07:46.803" v="114" actId="20577"/>
          <ac:spMkLst>
            <pc:docMk/>
            <pc:sldMk cId="2567160616" sldId="256"/>
            <ac:spMk id="6" creationId="{9BB08499-D264-ECCE-A253-947FC7E12DE8}"/>
          </ac:spMkLst>
        </pc:spChg>
        <pc:spChg chg="add mod">
          <ac:chgData name="Candace Tabrosky" userId="a83a64da-1672-43cb-8fc5-ec30203b9d7b" providerId="ADAL" clId="{9FEC0CE5-2F71-0447-BE77-117FAEBDD8FB}" dt="2022-09-09T18:07:38.650" v="111" actId="207"/>
          <ac:spMkLst>
            <pc:docMk/>
            <pc:sldMk cId="2567160616" sldId="256"/>
            <ac:spMk id="7" creationId="{389B0CD7-3C9D-B025-0D6D-4DF86532420B}"/>
          </ac:spMkLst>
        </pc:spChg>
        <pc:picChg chg="add mod">
          <ac:chgData name="Candace Tabrosky" userId="a83a64da-1672-43cb-8fc5-ec30203b9d7b" providerId="ADAL" clId="{9FEC0CE5-2F71-0447-BE77-117FAEBDD8FB}" dt="2022-09-09T18:05:08.857" v="69" actId="171"/>
          <ac:picMkLst>
            <pc:docMk/>
            <pc:sldMk cId="2567160616" sldId="256"/>
            <ac:picMk id="4" creationId="{843FF801-6350-1B2B-4EC4-C30B704A3C17}"/>
          </ac:picMkLst>
        </pc:picChg>
        <pc:picChg chg="del mod">
          <ac:chgData name="Candace Tabrosky" userId="a83a64da-1672-43cb-8fc5-ec30203b9d7b" providerId="ADAL" clId="{9FEC0CE5-2F71-0447-BE77-117FAEBDD8FB}" dt="2022-09-09T18:04:28.466" v="63" actId="478"/>
          <ac:picMkLst>
            <pc:docMk/>
            <pc:sldMk cId="2567160616" sldId="256"/>
            <ac:picMk id="5" creationId="{F719F5CF-5725-AD06-6919-CAF156E938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9CE8-B8B2-8F7D-0631-2F984E34D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5835E-2E3D-EF76-9F94-BB4ECD79B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69304-5F3B-30B9-2DF3-F5A48229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2252E-C7D3-C599-17E3-9B64A7EA1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72CC7-0429-E2D1-6D74-BDA1F20A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9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947B-BCA8-BA63-6649-D720E1C2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F0E2E-5E47-359E-42B4-60588893B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29F3C-3044-CD49-772B-C39E7624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CE14-9F8B-3E3D-6CED-E73DE2A6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9815E-6C21-F750-B7E7-95FAF6EF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7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3263A-733B-13EE-10B4-DFC366D68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AC536-2BFA-473C-5C62-0537CFC22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9F484-A12F-2A41-F150-56738C92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CBF34-8B6B-F72B-9446-4571DA25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D19AF-A0CF-CD6A-610D-E4E8FA44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D967-6277-8766-650C-2B870C49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B1A87-4892-4D92-1140-94E62E35A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14DB1-9640-E1D5-6458-E5413B07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2525E-5BAF-3490-1962-82B4A8217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1F5A-6224-4266-AB4F-CEAC2B4B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1BAD-FE19-46ED-4B9E-DE44756C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215E-5EB8-9B3F-65A8-7CFF6B280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0516-97DD-CB58-44B1-75FB981E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DE4A1-E364-E3A5-BF0F-8E65AECE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4D4CA-480A-A99A-0ED4-2ADB9497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44B0-F1DA-CDEF-D54A-5F56CDDE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509B-1954-4E59-DA7C-E48C8F047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AA61F-9857-2B83-5C1D-5C3E34E84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09033-B2C9-B11C-7B98-9BEC2114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624FC-5C9F-FE09-19A1-44C8204B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43C1C-8FB6-D3FA-C1A2-6B0F2192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6133-5722-4C65-36BB-0CCAD9897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4181D-4A80-39B9-228A-8AF9B3EB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DDA73-3112-0AF3-08F7-439925CFC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79A12-B281-2E12-258C-88DD8F541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24024-49EC-C36B-E094-48D341095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6B94C-A4E3-2EC1-2B7E-B6B2CAF1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ADE76-2909-3CC9-D8F1-45BEAADA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F3B84-FA27-7C64-BE67-775488A6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2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3F17-013F-69D8-1FAE-5DC26BF1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043B3-12D6-10FE-BF2F-7850FC0B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FDA3F-CD0D-7D3B-FC15-D338F46D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1DA4B-E300-AB95-3A08-6673E31B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0A5EB-B20E-D777-93F5-B8DB6401C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94859-5BD4-5D5C-6097-ED809345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D1800-5C6D-06E6-7E1D-DA7C603A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7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E1A24-74D5-093E-7F01-A3ABD7F8F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06E04-C280-CBEB-3F1E-93449C354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72682-D009-F385-4CF7-299E85B93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00F35-4E23-FA13-38CC-94707C72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5F36E-DE20-CA80-A4FA-64E42638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0015A-275D-4A0A-FA1A-D76F78E1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538C-1991-2825-91C6-BCCF6822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82E3E0-B198-E276-4BAC-81506939C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A71BF-C0BF-8BF7-CC67-1EE4EBD55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512AE-8FD3-ECF3-5738-3B0ED957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1ABD0-9D5C-6917-D0AA-48EB4FE99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E4114-0478-11F2-69DE-9E41E8B5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1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4CF7FE-DE99-7EDA-9D1E-C77571B9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9F4FB-7EA4-8A80-4CC4-E1678FC54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7D503-8549-C236-2467-E24004C6C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B0A2-1F50-4A40-BC15-443AE893147E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5369C-EBC5-83AD-7CBF-1C7F4F792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D4BD6-D620-B8AB-D961-D23E199AE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1F7F-574A-AA46-9253-6E46BD9F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1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seysolutions.com/corporate-wellness/smartdollar/sign-up?utm_source=smartdollar-created&amp;utm_medium=media_slide&amp;utm_content=hyperlink&amp;utm_term=financial_wellness_bu&amp;utm_campaign=rock-your-resolution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bsite&#10;&#10;Description automatically generated">
            <a:extLst>
              <a:ext uri="{FF2B5EF4-FFF2-40B4-BE49-F238E27FC236}">
                <a16:creationId xmlns:a16="http://schemas.microsoft.com/office/drawing/2014/main" id="{843FF801-6350-1B2B-4EC4-C30B704A3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B08499-D264-ECCE-A253-947FC7E12DE8}"/>
              </a:ext>
            </a:extLst>
          </p:cNvPr>
          <p:cNvSpPr txBox="1"/>
          <p:nvPr/>
        </p:nvSpPr>
        <p:spPr>
          <a:xfrm>
            <a:off x="8019394" y="5917326"/>
            <a:ext cx="3321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2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companyname1234.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B0CD7-3C9D-B025-0D6D-4DF86532420B}"/>
              </a:ext>
            </a:extLst>
          </p:cNvPr>
          <p:cNvSpPr txBox="1"/>
          <p:nvPr/>
        </p:nvSpPr>
        <p:spPr>
          <a:xfrm>
            <a:off x="2299368" y="5796783"/>
            <a:ext cx="3321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0023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smartdollar.com</a:t>
            </a:r>
            <a:r>
              <a:rPr lang="en-US" sz="2000" b="1" u="sng" dirty="0">
                <a:solidFill>
                  <a:srgbClr val="00234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/start</a:t>
            </a:r>
            <a:endParaRPr lang="en-US" sz="2000" b="1" u="sng" dirty="0">
              <a:solidFill>
                <a:srgbClr val="002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160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 Tabrosky</dc:creator>
  <cp:lastModifiedBy>Candace Tabrosky</cp:lastModifiedBy>
  <cp:revision>1</cp:revision>
  <dcterms:created xsi:type="dcterms:W3CDTF">2022-09-08T19:24:25Z</dcterms:created>
  <dcterms:modified xsi:type="dcterms:W3CDTF">2022-09-09T18:07:49Z</dcterms:modified>
</cp:coreProperties>
</file>