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0"/>
    <p:restoredTop sz="94670"/>
  </p:normalViewPr>
  <p:slideViewPr>
    <p:cSldViewPr snapToGrid="0">
      <p:cViewPr varScale="1">
        <p:scale>
          <a:sx n="117" d="100"/>
          <a:sy n="117" d="100"/>
        </p:scale>
        <p:origin x="15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9CF99-F477-B108-885A-BA3A2DAE7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AA0BFC-EC0B-4C03-1A5C-949D23EA0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0B81F-02B0-1DDF-E6E5-9D53946E3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A8775-F55D-9441-ABD9-280936CA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1C2DE-1458-BB13-B762-1E502BA2A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5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86743-5FB2-6298-1F7D-83861B6FA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F6D9B-2514-2F58-B4B7-1C3620EB00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1834-44BC-EB23-9235-2B19299E0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F51D1-C20B-C202-A460-3969EC711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CCC5D-0EA0-C5B5-CC9D-64BB478A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0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C6978D-99DC-AD25-BC4D-351EE6511C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61C58B-9B82-CD94-5469-FC364BB3A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2F518-9A3C-69E0-AB97-D9303025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E321B-A100-A852-17FF-383988CA0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EF053-2906-0911-E35B-BD15C3B04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CE0EF-684C-55BF-8286-68A32EF58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C92EF-4C43-4805-83F3-E5235A50F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ED1BB-1B66-AC79-E0BA-99AA2DF2E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A2E8E-B054-4FD6-FA75-C041290A6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F5D46-B3EC-401C-520D-A56400D07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5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FFBA1-3155-262C-28E5-D367C4A2B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F2904-B725-5838-E057-E956FE36A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E1A7E-39D2-C0C5-56EB-D1DE650D6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5DAAF-5F64-7B63-3F1D-A4E972C7B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CFC88-4709-0B74-765E-DD9A9790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0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16FEC-ED58-E946-1F76-8841E033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CAE88-8A54-8744-F8A1-43216CA88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9487BB-8BE9-F458-1276-640991238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C5A95-B3CF-360F-4B8B-26A4ECA54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E7ABD2-6D70-BF73-68A8-0FFF8FF75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64DD0B-AE18-307D-F112-F82C4D0A8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9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D8991-D98B-D9F1-7A54-D36D0A330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ED68BE-E6EC-CE30-769F-53B611B89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8A564-C11C-A2D3-06D5-1206DD3AD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48D5B0-CF1C-8CFC-A63B-AA924D9855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ABBBCB-849B-A13C-BD06-2B6B2405D1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F14F36-5E17-C439-7633-59227483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4E5B79-0F0F-32B0-2400-21D1F9881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24FD9F-AB25-82FC-4342-9A11EDFF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26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3FEC0-275A-6D01-29A1-DB6CEEA3A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6094BE-166E-63BB-4053-99DDC8D9A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6C90B-5B47-1969-C457-3A40A0B9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76FB5C-5871-2F7A-D64E-03BD8789F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8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C31E41-31C6-7BB3-22AD-7CA4806D0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EF41E2-A394-4FD4-DE86-8D4581CE7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8D56F-AEA8-EA10-DF6A-C7C8AA35F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0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18E3F-E999-2BA2-420F-21149D42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F8B97-C0D6-55F8-45C4-B8D6CCD37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9BC0E-9A8A-BD37-3622-1CF8C8E7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1ED2D-3BFA-CEC6-1F65-CBDC96AB1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0C74E5-759B-47E0-3750-6C60499A0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A5F59-974F-8B20-E897-97374407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86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B503D-7724-FC2B-1FC9-77867F471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478F0B-527C-4AAD-A0C2-6B42C5EF5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A06618-0FD6-715B-84D5-E9C80CBB2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13ED84-5598-0A75-AE36-B29E7427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344EE0-6CC9-B14B-2EB2-27BE3FC97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82129-418F-E996-6D6D-2BB260B00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86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60EFA9-CE57-C500-239D-05650C39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C5502-A0FA-C096-88AD-61B3D4FD6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0BAC2-1545-815D-3ED6-6F800C37D3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25C74-F656-8441-8010-1882D2C67271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888B-688B-B20E-9788-73E9A4C872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ECE6A-30D4-FC07-FB54-23C22C572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A47D4-F0E4-2541-AE0C-55FBE170B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2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F10A04-8252-7CD1-6F61-F86222963A4F}"/>
              </a:ext>
            </a:extLst>
          </p:cNvPr>
          <p:cNvSpPr txBox="1"/>
          <p:nvPr/>
        </p:nvSpPr>
        <p:spPr>
          <a:xfrm>
            <a:off x="7913914" y="5878286"/>
            <a:ext cx="372291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i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{insert keyword}</a:t>
            </a:r>
          </a:p>
        </p:txBody>
      </p:sp>
    </p:spTree>
    <p:extLst>
      <p:ext uri="{BB962C8B-B14F-4D97-AF65-F5344CB8AC3E}">
        <p14:creationId xmlns:p14="http://schemas.microsoft.com/office/powerpoint/2010/main" val="200888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2022-10-10T15:46:11Z</dcterms:created>
  <dcterms:modified xsi:type="dcterms:W3CDTF">2022-10-10T15:49:41Z</dcterms:modified>
</cp:coreProperties>
</file>