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91A60-B3B9-7AF1-18B1-3F49E41B8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1C4DCD-B553-41C6-0330-5F86B7E8BB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FE07C-C3F9-FBDB-1C1A-311A252F2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9C423-C855-69D7-822D-DEFB4387B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38940-FCAD-795F-9A03-300AC707E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6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E66A3-3FE3-FB3F-FEC7-436C65B09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4D37EC-9B92-C2F2-56D8-671CEB5233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5BDF8-A784-ECF0-9733-28DA53AAE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765D0-0B52-2596-A167-A595F298F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81128-9F98-6054-441A-15B408340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6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D5D21F-D71D-E2C2-CC64-351948A1CC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B44FC8-B2E7-AB89-2F15-AB97A5EC4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5C4E0-11D3-877A-073A-353864147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D1DEB-35FA-4C25-1B42-064A3FC7D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7AD0E-EA98-6495-D043-63B4C15FF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7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A67C4-E81D-594C-5076-11655676E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867FC-7A82-B001-3B25-E73F73A0E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BB24F-24FF-7C4E-29F1-B645F2493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8D92F-0B7C-040C-9129-D788515F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2CCEF-356A-75C4-728B-A379F271F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1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C19D9-E457-2C94-EAEE-850AA2425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89EE3-ACF7-CCC8-AEAA-A5E409E00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6924C-DAAD-74C3-244F-4C61B6408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9394D-F78A-27E0-AE03-3BCCDA263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96953-7503-2194-2B96-444F4FD5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1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CEB13-8FEE-C77E-B82D-6BEC185BF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01E66-AB6D-B369-D7ED-380A4A671B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D249C1-1B3E-934B-E4C7-BFFB077C75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5BFB3-325A-AEC8-861A-993C4C0D5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58C82-CD79-4E99-117C-84CDCEAD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41DD8-6791-F2FF-CCDD-7EAEAA4F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9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92BE-2B71-DEE9-C3AA-6835C1BF5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74C53-D87F-075D-F03E-6C161DEC8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5CEA27-E39D-DC59-2A98-3ABE97774C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677826-2FB5-FC1D-72AA-F125B27C4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F2A144-CCDA-A8C5-8B04-76A9481BE9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2B364-2CCE-C7AA-7410-D1CAC2707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38FE89-AFA9-F786-2C87-7AD8E8641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A049D1-F6AC-7000-9569-D5C6E14B1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9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E403E-FA53-0317-F9D7-18D56780A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235D6A-3CC3-BD66-1C84-EA4C6C218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4EED34-03FB-9F88-EE44-3B177B2A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CD70B-9FFB-18B8-531B-322AC0B36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F6B0BC-3509-B4B7-AC40-92944187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482468-A9E0-BDA2-2A81-42EBDDE1B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C77E7-5484-F2A9-5454-98407AB7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4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FED9A-BD54-8E0B-996E-C821D3523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57040-F92B-C725-63A9-AFB6B6D5E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78FB7A-64BD-4CF8-FB82-2729DBE76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9AEBE-2050-7D74-0D48-2D4AE79F5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63A35-364C-A887-594F-3C48965D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9B03BC-9B9B-FD5A-1AE8-BB74EE7EE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D2276-2240-EF8D-BAAE-BF23E3008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C54214-2DF2-35AF-4C59-793A3CF8B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9C476F-07A9-C1C0-86D7-7A493AAE3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ECDE2-DFA4-9D80-BBC4-32E199C4E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852ACA-A654-AFD5-BD0C-8CA095CCA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F3F85-8B1B-B126-620B-490F3009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8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8AC019-EE0C-669B-3E0E-F8259B1A2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0A7E6-133F-9FDF-A621-46C44B77B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6FA4B-7C38-7295-D389-5442FEAD1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C58FA-74DD-EF48-8425-909524B3DBF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01374-EA5A-EE3E-5DF5-1CA94229E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5CA36-D936-2AE7-2B0E-EC8070A5D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DEDB5-A63B-2E46-BB2F-1990DD539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A8B9FC-1F11-57BA-433D-7947A86FBCBC}"/>
              </a:ext>
            </a:extLst>
          </p:cNvPr>
          <p:cNvSpPr txBox="1"/>
          <p:nvPr/>
        </p:nvSpPr>
        <p:spPr>
          <a:xfrm>
            <a:off x="3896497" y="5955957"/>
            <a:ext cx="4448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[keyword]</a:t>
            </a:r>
          </a:p>
        </p:txBody>
      </p:sp>
    </p:spTree>
    <p:extLst>
      <p:ext uri="{BB962C8B-B14F-4D97-AF65-F5344CB8AC3E}">
        <p14:creationId xmlns:p14="http://schemas.microsoft.com/office/powerpoint/2010/main" val="24620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2022-11-03T17:37:02Z</dcterms:created>
  <dcterms:modified xsi:type="dcterms:W3CDTF">2022-11-03T17:38:20Z</dcterms:modified>
</cp:coreProperties>
</file>