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87"/>
    <p:restoredTop sz="94741"/>
  </p:normalViewPr>
  <p:slideViewPr>
    <p:cSldViewPr snapToGrid="0">
      <p:cViewPr varScale="1">
        <p:scale>
          <a:sx n="114" d="100"/>
          <a:sy n="114" d="100"/>
        </p:scale>
        <p:origin x="106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A5B5DA-EDB5-C54A-A3D3-A52FC201745D}" type="datetimeFigureOut">
              <a:rPr lang="en-US" smtClean="0"/>
              <a:t>5/20/24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732716-C99B-BB47-909C-B72D9B78AB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013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732716-C99B-BB47-909C-B72D9B78AB0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0688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55DD01-AE71-268A-C501-78541DEFF3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D973E26-2161-B857-9B53-682F8C07FC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F36004-2778-ECF9-4062-C906B08FF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DDEF4-FA74-804E-A3C2-EEB7C824A256}" type="datetimeFigureOut">
              <a:rPr lang="en-US" smtClean="0"/>
              <a:t>5/20/24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2021D4-DFBB-DC9C-06BB-CB2C3D1242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307C44-F2FB-14DF-334C-BA01484E96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F418-AA10-DE46-9375-08DD97F28E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8403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FA2EF8-864B-BD24-0187-0ED0FCACFB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FB37BE-C4E9-ECF9-B179-ACF40425A5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913842-6941-B17F-87E5-E5556BB099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DDEF4-FA74-804E-A3C2-EEB7C824A256}" type="datetimeFigureOut">
              <a:rPr lang="en-US" smtClean="0"/>
              <a:t>5/20/24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35BBAA-0F05-D440-F2C6-9CAC47A1A4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458C6C-FD88-72F9-814E-570A7F030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F418-AA10-DE46-9375-08DD97F28E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482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7FD4F96-9E0C-600C-5AD2-26E4D1DC19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0561E9-572E-977A-4357-1FA4C0CBF4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469111-FA96-A161-78ED-D014966BC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DDEF4-FA74-804E-A3C2-EEB7C824A256}" type="datetimeFigureOut">
              <a:rPr lang="en-US" smtClean="0"/>
              <a:t>5/20/24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337C96-31E4-9A29-98AE-071A992C37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F10FEE-DE40-59D8-3EDB-6BADFD66B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F418-AA10-DE46-9375-08DD97F28E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964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913FEA-48D6-5E39-1D52-C2E1F38458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F02564-7788-956D-5F1E-F01D4CAF46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6CE5A4-59E4-2E2E-A6DE-819B2BDD09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DDEF4-FA74-804E-A3C2-EEB7C824A256}" type="datetimeFigureOut">
              <a:rPr lang="en-US" smtClean="0"/>
              <a:t>5/20/24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46E514-8354-F92A-931D-A4783A09DC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B5AD4D-EE8A-60E5-D822-515AB06A7E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F418-AA10-DE46-9375-08DD97F28E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446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DD47B6-D922-1C0D-F115-0A4D82E8D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307A0E-23D8-6291-E1C9-A5A7A8E34D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005632-B44B-5D2C-2C2B-18D5B7AF2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DDEF4-FA74-804E-A3C2-EEB7C824A256}" type="datetimeFigureOut">
              <a:rPr lang="en-US" smtClean="0"/>
              <a:t>5/20/24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A5F29D-2226-A80D-CD62-A4ADB91B79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FF9B01-6F45-22F8-DF06-F3A04D90A6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F418-AA10-DE46-9375-08DD97F28E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450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16022D-27FF-F65D-8BC9-F3614F4989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AD1DA2-EE76-20B6-02BC-6461A65134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24472A-910E-3A50-0978-98A1E5D725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CCC2C6-210C-5C49-6A5D-640ABB8145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DDEF4-FA74-804E-A3C2-EEB7C824A256}" type="datetimeFigureOut">
              <a:rPr lang="en-US" smtClean="0"/>
              <a:t>5/20/24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380549-2AEA-5E29-0A5F-820EEF2B2D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7663C6-7AF4-E487-F069-9D9DCF25EA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F418-AA10-DE46-9375-08DD97F28E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490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474392-EA41-43A9-FD5A-17C60A7630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80EDD2-0D07-48B4-71BA-474BB5AA85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7C575B-DCC2-9B5C-901C-7323568B9D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BF5A924-51FF-F424-FBB0-E71A4EAAA12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0C538A-7C6E-A3CA-52B2-1039C3CEFB4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74CC2EA-62AF-AC02-6A89-4364D22FF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DDEF4-FA74-804E-A3C2-EEB7C824A256}" type="datetimeFigureOut">
              <a:rPr lang="en-US" smtClean="0"/>
              <a:t>5/20/24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A89565A-C20F-805C-5E74-8B08A20C1E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72E0DED-CCD1-93CA-3309-9A59C08A4F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F418-AA10-DE46-9375-08DD97F28E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537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9A0D52-70F8-F748-E9E6-B774B3F0CD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A419EC3-ADE4-C521-1103-D25F846439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DDEF4-FA74-804E-A3C2-EEB7C824A256}" type="datetimeFigureOut">
              <a:rPr lang="en-US" smtClean="0"/>
              <a:t>5/20/24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06D6338-7A23-A3F1-7B08-1A9EE3C4BB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6F7FAC-805F-1682-B23A-D0D63241AE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F418-AA10-DE46-9375-08DD97F28E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802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F6D6C8-0CDA-F763-61F4-64F1C4EDBF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DDEF4-FA74-804E-A3C2-EEB7C824A256}" type="datetimeFigureOut">
              <a:rPr lang="en-US" smtClean="0"/>
              <a:t>5/20/24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A631921-0A32-BDB8-1083-11F537336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A8D6E2-A1C4-AE8B-57DF-94E0E3C98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F418-AA10-DE46-9375-08DD97F28E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998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27CBD8-35C7-0C3D-C859-663BD7770B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CB7C2F-D2D7-1265-9FF8-7BAFF9E637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0BCED6-8CA1-E8B0-20D9-0C41092CA2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4FAA7E-9093-49BF-A384-DDCC65E52A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DDEF4-FA74-804E-A3C2-EEB7C824A256}" type="datetimeFigureOut">
              <a:rPr lang="en-US" smtClean="0"/>
              <a:t>5/20/24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B96B18-A315-A92A-3FAC-BCF2B4AF67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A34794-DCC7-A018-33EF-6544E93D1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F418-AA10-DE46-9375-08DD97F28E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33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14F6B7-6AD4-59AB-1EE8-FAE51F9E0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B4744B3-F0C5-3FF4-E228-5472663ED3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CB02E5-0313-C34E-C4A1-60B913C540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08FCE4-B106-2B5F-B801-63E500BA6C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DDEF4-FA74-804E-A3C2-EEB7C824A256}" type="datetimeFigureOut">
              <a:rPr lang="en-US" smtClean="0"/>
              <a:t>5/20/24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68CF54-40DC-8D65-F0AA-2FAD456B7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2E8391-6698-23FC-0265-D17E62B46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F418-AA10-DE46-9375-08DD97F28E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827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6CA2FE0-8998-F542-D58D-51F9A18989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FEA9FD-F8B3-3C8A-2F18-12B6AA44E8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AA6FBD-FB07-4BD5-406A-CF465035F3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72DDEF4-FA74-804E-A3C2-EEB7C824A256}" type="datetimeFigureOut">
              <a:rPr lang="en-US" smtClean="0"/>
              <a:t>5/20/24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D5B2FC-FEFF-1B5F-9397-8C6AA6434A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315A82-3054-3433-AFAD-00CD6F7BF0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E20F418-AA10-DE46-9375-08DD97F28E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536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pointing at something&#10;&#10;Description automatically generated">
            <a:extLst>
              <a:ext uri="{FF2B5EF4-FFF2-40B4-BE49-F238E27FC236}">
                <a16:creationId xmlns:a16="http://schemas.microsoft.com/office/drawing/2014/main" id="{14FDE18C-FD4A-1087-C020-ACA50A85FC8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5B08449-A155-F7E1-A763-EC1422A3C026}"/>
              </a:ext>
            </a:extLst>
          </p:cNvPr>
          <p:cNvSpPr txBox="1"/>
          <p:nvPr/>
        </p:nvSpPr>
        <p:spPr>
          <a:xfrm>
            <a:off x="8609969" y="5799423"/>
            <a:ext cx="27883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[EnterKeyword]</a:t>
            </a:r>
          </a:p>
        </p:txBody>
      </p:sp>
    </p:spTree>
    <p:extLst>
      <p:ext uri="{BB962C8B-B14F-4D97-AF65-F5344CB8AC3E}">
        <p14:creationId xmlns:p14="http://schemas.microsoft.com/office/powerpoint/2010/main" val="39591156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</Words>
  <Application>Microsoft Macintosh PowerPoint</Application>
  <PresentationFormat>Widescreen</PresentationFormat>
  <Paragraphs>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Jane Moseley</dc:creator>
  <cp:lastModifiedBy>Paige Toxey</cp:lastModifiedBy>
  <cp:revision>1</cp:revision>
  <dcterms:created xsi:type="dcterms:W3CDTF">2024-05-17T15:50:45Z</dcterms:created>
  <dcterms:modified xsi:type="dcterms:W3CDTF">2024-05-20T19:23:31Z</dcterms:modified>
</cp:coreProperties>
</file>