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4"/>
    <p:restoredTop sz="94669"/>
  </p:normalViewPr>
  <p:slideViewPr>
    <p:cSldViewPr snapToGrid="0">
      <p:cViewPr varScale="1">
        <p:scale>
          <a:sx n="114" d="100"/>
          <a:sy n="114" d="100"/>
        </p:scale>
        <p:origin x="4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76D0-F4E0-CE3A-1B70-0001A19B11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66E003-F210-C4C5-AD05-085475D78F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A5F92-AE75-3743-0A25-76CC73CF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EA5E7-14DA-5A74-306B-865FB375B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0C949-D3D5-C03F-F7CD-F90BB89C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40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68C7A-8904-AA9A-8AF0-2A47B4B0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486D82-58E8-3162-C4FA-DC347F2C67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0828F-F139-2096-57CD-CB1BD1182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07AA0-C018-B8AF-1961-B3BFF56A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53B7B-D0FE-0E66-11B0-0AB92EA9E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16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765A62-1F4E-8790-B167-A45DA7F5EA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A93FA2-040C-094F-C12C-D01CFD7AD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C6DAF-E851-5B04-2DF4-4FDAA5879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2F755-4763-90E9-DAAE-94BC53F53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09B72-A99C-A6EE-0EA1-A371D9BC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48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C552B-6AA1-5549-2CE1-87D90F354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CAD15-6746-7DD7-5CFD-495FC5A26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8D0D1-CF51-0697-620C-AED2F0350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1932F-E351-C0D0-3EF5-72EBB6B2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4E796-F1AB-7EDA-E4D6-F8D7EC331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4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C960B-2CBE-728E-D494-77B09DC2E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5895F-15DA-AA77-8125-D4BAE74B3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9675D-100E-F1F0-9A80-30A0BFF4A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00C7A-E7EF-0021-4ABC-1532F3AE5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CFEFF-622F-F383-785F-DB6AE483D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04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F491D-833F-C1BB-0184-BCF116FF2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31D92-8389-B375-ADEE-C8479A4772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A80718-0A37-956A-2174-F64FDC136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8EE8CD-6D4F-293E-7EBA-76DF25F32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5B6AE3-A44B-EB89-ED36-E3DBEF49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9CDDA-A2D9-0406-A4A7-F32633BAA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4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DE3B9-A5DD-BA11-9BCE-01141E3A4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92436-9756-65E0-0ABA-AB7B61E8D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C5AC3B-9AF6-8F87-8319-8D5E188C4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EB8A2A-C547-7201-CBA6-4B9CEB02D8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C4C61F-8561-41A0-56DD-DC8348E7EA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E6A929-41D9-4444-9539-3D9E266EA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934E7-D929-B75D-35E6-D63230F58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7DEEA8-CCBD-927F-12A7-420BFC72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2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020BC-F652-7146-A47F-9E12893BB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4A2B34-D42D-C012-5A91-9C6DCE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0EB7D-D7DE-8F81-0E14-7C6998A51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23594D-FECB-7EAC-2488-C7FFC6F5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7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A0A9AF-928E-C440-ACF9-672AE2C16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43BDE5-8C72-2EBF-51A8-9501F6F49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56190-B0D9-086D-F978-D8EC375A1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5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27B3B-3909-8798-E85B-7A7F5CEFE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5C738-3FB3-1248-0250-977F31F9A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628D0-6727-EE41-A9E5-3CE145E456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5400A-DC01-0447-1DED-D402FB49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5AD5F-7008-41FC-2376-8D59053EA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21EA2D-962D-FCF4-889F-EB488D3E0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35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EBF72-4892-F311-4A61-D955D237B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182CBA-D035-B058-C161-77392BB5E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AB9F3-E67E-EE71-24E4-9E81D93B4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4FF62-7399-4D18-8DF1-13623BECD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346C4F-168A-58D6-28F9-1CEB6556C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1ABB5-0289-4508-3CB9-C6D2B96D9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9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F49C9E-0F54-16BE-051D-A46CAF1FC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4EB8D-4E20-9FA6-03C7-3D5CFC0FD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19E57-01E0-B955-F6BE-FE339DA44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D7868-BF32-7040-A8D3-217924B94BC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D6B1C-4382-B4CC-2209-CDC16013A3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62ABC-121A-1FDC-9C98-70765582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0ED10-B6EC-6B44-96FD-202D5D876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6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5A7E80-9B09-B8F5-BCA4-7D5811A601CD}"/>
              </a:ext>
            </a:extLst>
          </p:cNvPr>
          <p:cNvSpPr txBox="1"/>
          <p:nvPr/>
        </p:nvSpPr>
        <p:spPr>
          <a:xfrm>
            <a:off x="2026508" y="5869459"/>
            <a:ext cx="7006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2400" b="1" dirty="0" err="1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enterkeyword</a:t>
            </a:r>
            <a:r>
              <a:rPr lang="en-US" sz="2400" b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064750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Hawkins</dc:creator>
  <cp:lastModifiedBy>Paige Toxey</cp:lastModifiedBy>
  <cp:revision>1</cp:revision>
  <dcterms:created xsi:type="dcterms:W3CDTF">2023-10-11T15:18:36Z</dcterms:created>
  <dcterms:modified xsi:type="dcterms:W3CDTF">2023-10-11T15:42:56Z</dcterms:modified>
</cp:coreProperties>
</file>