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9C775-39F9-7E40-8A60-60FC80EF1557}" v="2" dt="2023-11-13T17:06:19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>
      <p:cViewPr varScale="1">
        <p:scale>
          <a:sx n="98" d="100"/>
          <a:sy n="98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dace Hawkins" userId="a83a64da-1672-43cb-8fc5-ec30203b9d7b" providerId="ADAL" clId="{3489C775-39F9-7E40-8A60-60FC80EF1557}"/>
    <pc:docChg chg="modSld">
      <pc:chgData name="Candace Hawkins" userId="a83a64da-1672-43cb-8fc5-ec30203b9d7b" providerId="ADAL" clId="{3489C775-39F9-7E40-8A60-60FC80EF1557}" dt="2023-11-13T17:06:19.788" v="1"/>
      <pc:docMkLst>
        <pc:docMk/>
      </pc:docMkLst>
      <pc:sldChg chg="setBg">
        <pc:chgData name="Candace Hawkins" userId="a83a64da-1672-43cb-8fc5-ec30203b9d7b" providerId="ADAL" clId="{3489C775-39F9-7E40-8A60-60FC80EF1557}" dt="2023-11-13T17:06:19.788" v="1"/>
        <pc:sldMkLst>
          <pc:docMk/>
          <pc:sldMk cId="4272691270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4736-853A-1F89-C84D-833FA55B2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0A89-8543-DB28-D459-609BB2BC5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96CDA-AD1E-A221-4042-7F1D2858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FC1-1D2E-674D-AC93-5BCB2516BC2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02F55-E280-E5E5-EE64-53BA1ABF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9C9D3-3718-9951-2A65-5509E68A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E005-1488-B34B-9B14-9E8236CB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2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FA52-7948-924B-DCEB-EEBCA12C5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430C5-67FF-4F9A-5F4A-B3C29ACCD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955F9-53CB-6B57-37F8-08FF421B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FC1-1D2E-674D-AC93-5BCB2516BC2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902A7-47E3-95B1-90F2-742F0D2E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236EE-3E97-1E03-5985-77A67527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E005-1488-B34B-9B14-9E8236CB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3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8E3540-1495-C1AA-B2C2-AD19EAB79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7FF4B-7FF5-B632-DCD9-87BCCE14A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3E545-71C2-CEFA-48CA-A5231189F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FC1-1D2E-674D-AC93-5BCB2516BC2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19AD3-1741-FAC3-5510-FB58AD0F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11890-2588-829B-F6E0-2F62C828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E005-1488-B34B-9B14-9E8236CB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2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548BD-82CC-B506-F6F1-28B6478BB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348D6-5999-4C5B-7244-33129DEDB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B0379-A759-F3BA-3BD5-94FD14E8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FC1-1D2E-674D-AC93-5BCB2516BC2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03E73-FF69-65A0-4BD4-17586786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43881-6A4C-9AD3-6094-63500C45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E005-1488-B34B-9B14-9E8236CB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9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5F79-B6DA-6500-EB19-002E4CDA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191BC-1D7E-BEC2-AA5F-98ED2AC37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B456D-CB01-4432-1D07-52F76D11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FC1-1D2E-674D-AC93-5BCB2516BC2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7590F-38D2-EE86-F0F7-D837D8FE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6C932-496B-5B9B-349C-8A97576E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E005-1488-B34B-9B14-9E8236CB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3376-EE5F-AA84-A7BC-312B8EFC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8F08-B098-E158-DE94-1E84DDDBC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BDCDB-826E-AE83-B071-8E4D862D9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A50B0-A12B-CA52-A895-BAE5087E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FC1-1D2E-674D-AC93-5BCB2516BC2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AB726-AF70-C94C-57E0-CBE13760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693B7-E0D1-12BB-E857-F023B6DB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E005-1488-B34B-9B14-9E8236CB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9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20F2-20A5-3545-DE1A-351C39A50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3BC22-502C-09FB-A858-3F55F046B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FA8C4-B14E-37EE-F79D-EF28AAAFE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16970-6E6C-660B-F06C-09B73B3D6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A3C6F6-4C73-5CE2-6293-D94B3410C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4863D7-DA63-19A8-2FE5-D56CA25E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FC1-1D2E-674D-AC93-5BCB2516BC2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95DEB-6BA8-31B3-9EBA-0354517A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197C71-DB07-C443-5371-11F2A250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E005-1488-B34B-9B14-9E8236CB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8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9DE1-A1F0-CBCE-69FA-9BAF5232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D70DC-0FF8-83C5-8462-F37CC580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FC1-1D2E-674D-AC93-5BCB2516BC2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D2636-BF0C-DE76-4137-DC631011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77F5B-D98E-B5F4-0517-48E32093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E005-1488-B34B-9B14-9E8236CB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9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13A0AF-8C55-5E72-AA02-FFAB5A90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FC1-1D2E-674D-AC93-5BCB2516BC2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F35BD-8489-4725-331E-C74A08A0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40352-2005-0BD4-60C1-04E54E04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E005-1488-B34B-9B14-9E8236CB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2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C883-7A0E-DBCB-949D-B9211A62D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57D3D-E929-FD69-6DE5-C5E02F4EB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7B13E-5A9F-7C15-C82A-0D7BDD122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5A921-581A-5D84-6166-6CCC7FC2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FC1-1D2E-674D-AC93-5BCB2516BC2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323F5-BE44-D273-2ACB-E92CC1C7A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687D8-CF0F-D13B-B86B-6055E6F8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E005-1488-B34B-9B14-9E8236CB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8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9F54-E8C9-15CB-942D-6F65CAED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94FE2B-9040-5C0A-881D-E72CE91F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5AE19-238E-DD38-F6FC-8CE8FC21D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9279C-5792-E032-A244-5FC2FD66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FC1-1D2E-674D-AC93-5BCB2516BC2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E4CB6-873C-AA7C-41DC-57D6AEDA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0EB99-F16D-4F11-EE55-C8EFB299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E005-1488-B34B-9B14-9E8236CB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4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D9DC2D-3BCB-22C9-FE66-1180EDAB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1A3B0-B42B-FEBC-DD93-902E7D90B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1F4D-6C13-473C-8C6F-34A25A280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A3FC1-1D2E-674D-AC93-5BCB2516BC2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F87E8-2EF6-B6DA-8C00-0091B759D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9F023-3A3A-8ABA-A143-32345B2BE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8E005-1488-B34B-9B14-9E8236CB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3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5B5B93-6E73-31B1-54E5-8E01F297E4EC}"/>
              </a:ext>
            </a:extLst>
          </p:cNvPr>
          <p:cNvSpPr txBox="1"/>
          <p:nvPr/>
        </p:nvSpPr>
        <p:spPr>
          <a:xfrm>
            <a:off x="1482812" y="5894173"/>
            <a:ext cx="3299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90DA"/>
                </a:solidFill>
              </a:rPr>
              <a:t>[</a:t>
            </a:r>
            <a:r>
              <a:rPr lang="en-US" sz="1600" b="1" dirty="0" err="1">
                <a:solidFill>
                  <a:srgbClr val="0090DA"/>
                </a:solidFill>
              </a:rPr>
              <a:t>enterkeyword</a:t>
            </a:r>
            <a:r>
              <a:rPr lang="en-US" sz="1600" b="1" dirty="0">
                <a:solidFill>
                  <a:srgbClr val="0090DA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72691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Candace Hawkins</dc:creator>
  <cp:lastModifiedBy>Candace Hawkins</cp:lastModifiedBy>
  <cp:revision>1</cp:revision>
  <dcterms:created xsi:type="dcterms:W3CDTF">2023-11-09T22:04:24Z</dcterms:created>
  <dcterms:modified xsi:type="dcterms:W3CDTF">2023-11-13T17:06:24Z</dcterms:modified>
</cp:coreProperties>
</file>