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76253B-6991-E04B-B625-12134F50D7B9}" v="3" dt="2022-12-20T18:57:26.4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ndace Tabrosky" userId="a83a64da-1672-43cb-8fc5-ec30203b9d7b" providerId="ADAL" clId="{7076253B-6991-E04B-B625-12134F50D7B9}"/>
    <pc:docChg chg="custSel modSld">
      <pc:chgData name="Candace Tabrosky" userId="a83a64da-1672-43cb-8fc5-ec30203b9d7b" providerId="ADAL" clId="{7076253B-6991-E04B-B625-12134F50D7B9}" dt="2022-12-20T18:57:26.442" v="3"/>
      <pc:docMkLst>
        <pc:docMk/>
      </pc:docMkLst>
      <pc:sldChg chg="addSp delSp modSp mod setBg">
        <pc:chgData name="Candace Tabrosky" userId="a83a64da-1672-43cb-8fc5-ec30203b9d7b" providerId="ADAL" clId="{7076253B-6991-E04B-B625-12134F50D7B9}" dt="2022-12-20T18:57:26.442" v="3"/>
        <pc:sldMkLst>
          <pc:docMk/>
          <pc:sldMk cId="558599725" sldId="256"/>
        </pc:sldMkLst>
        <pc:spChg chg="add mod">
          <ac:chgData name="Candace Tabrosky" userId="a83a64da-1672-43cb-8fc5-ec30203b9d7b" providerId="ADAL" clId="{7076253B-6991-E04B-B625-12134F50D7B9}" dt="2022-12-20T18:57:26.442" v="3"/>
          <ac:spMkLst>
            <pc:docMk/>
            <pc:sldMk cId="558599725" sldId="256"/>
            <ac:spMk id="2" creationId="{F33D172C-BD98-9569-CFF6-74DF54622039}"/>
          </ac:spMkLst>
        </pc:spChg>
        <pc:spChg chg="del">
          <ac:chgData name="Candace Tabrosky" userId="a83a64da-1672-43cb-8fc5-ec30203b9d7b" providerId="ADAL" clId="{7076253B-6991-E04B-B625-12134F50D7B9}" dt="2022-12-20T18:57:04.629" v="0" actId="478"/>
          <ac:spMkLst>
            <pc:docMk/>
            <pc:sldMk cId="558599725" sldId="256"/>
            <ac:spMk id="4" creationId="{6450E859-81CD-3FEA-1A67-7457DED7A22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E64A3-4555-1671-69C6-EADB38E60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D14F24-0E46-2643-E969-CDB3EBC51A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0F4FD-7BD2-8FB4-18A3-FE641E075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DD1A4-2B33-FD4F-6AE5-0E5045372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4934D-C4B5-92D1-275B-9256549BB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29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90FFD-8E61-02C3-29ED-DE0A4A2D9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7111B6-B86C-8EE3-A4E4-FCF3F9631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F788D-E615-4632-DB34-5DAAF67D5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06AC3-078E-3D48-5179-E7AFE6F15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4FD79-FE4D-BDE9-FBD3-E8116F2E9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63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EC4527-B6AB-4887-7392-E89FDCC3A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3E632A-6071-9AD9-FA7A-21AE74606B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887EF-0EBF-8358-FCDD-F0CD04A97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D392F-E75C-151F-E381-07173C514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4304B-A9C5-DDD7-28EA-3E43787FB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08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491F1-F335-BBF2-9BF9-0AFDFFD3A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7823B-6121-75A8-B4BF-0A9BDD2E1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5C20B-6323-7AE0-B5BD-F23C4191B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0E43F-524D-6859-2F04-17DFCD8C6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D6CB7-8D9C-84B4-3CB5-B2535D4A5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0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5C273-5ADC-CB22-767F-96A1DD707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B6470-097B-DD83-4E97-0EB8B700F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B1800-F06C-2211-741D-0AE4BD135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D1137-19CA-51E3-C1D0-45077A715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F937B-E1B9-9B50-0FCB-4D5F7C33A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0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13FCA-5A4C-037E-0A0E-39E632644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E7605-F2A1-826E-CF27-4EC1D88248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CC68DF-4228-A967-42F4-B3E477A0AE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65470B-C5E6-AA57-4C8B-C8AE8AA92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C96F1-0E7F-E03E-F90A-5C58A3EE0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8C27D-A072-786F-009C-9A2248312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797DD-99E5-AC74-15A0-422F47610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F046DC-988D-4BB7-9397-2ED131287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7CFA91-7FF5-9F5C-5BE9-A21ADBC3B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90DFA7-4E20-1FEF-B312-669BD3688E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B537D7-FFEE-6033-427A-D9EF25DF02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57762D-1272-89D9-6C26-2C7627660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039DF9-9CFE-CBE2-CBA6-3F9FF4201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CA466E-1EEB-2FDE-6F85-A2B11EE8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4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4E5D4-C967-9DB8-B3B3-6EC35BD8B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1652EB-294D-D379-9CBE-90ADCA5D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243B01-51F0-5B0E-A868-C5412B93E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19866D-20E3-ACBC-926D-E060DC073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4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38AF24-7436-366C-6FBB-4C2A9222E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0CCC50-3BBB-20BF-CB4A-A5A018199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257A00-0B08-B0A9-1C78-C453E4BD8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8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3479F-F30C-783A-307D-B16D9E92E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F3381-9896-6244-EFD5-0E6C41A50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8FF5CE-4A5D-AFEC-651E-4EB4B438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F942BE-B6B5-6DA4-F029-A4F268A14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E470A5-7BA9-6650-32CC-C95738C1E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A9B1A-2EE5-6AFF-678D-87720D7E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1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A0243-8C86-F481-2BBC-C97637D33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FB4664-9689-7C54-1422-5F3B01684C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BDEC8-2EA9-4174-C850-5FACA2777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23A2D4-CAA6-3D02-59F4-B4EF3E4FF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675EDA-DD5B-DC74-C8CD-842D8FB0F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CEF2EE-B0D6-8427-B26B-FBCFE44C4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121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7A2E18-3E4E-E9F3-4CC6-907CDD540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C7696D-A8B8-31C0-434C-EF1177C36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C0179-BA90-CBD0-EEA1-5881A42BCA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7B291-E59B-A944-83E3-E4B2AC8848EA}" type="datetimeFigureOut">
              <a:rPr lang="en-US" smtClean="0"/>
              <a:t>12/20/22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B486B-2220-F427-7E6A-F199C665EE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59074-C470-9D35-957E-E74920271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ACAF1-A381-2144-A4BF-CABA974AE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6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33D172C-BD98-9569-CFF6-74DF54622039}"/>
              </a:ext>
            </a:extLst>
          </p:cNvPr>
          <p:cNvSpPr txBox="1"/>
          <p:nvPr/>
        </p:nvSpPr>
        <p:spPr>
          <a:xfrm>
            <a:off x="7834183" y="6339017"/>
            <a:ext cx="4127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34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600" b="1" dirty="0" err="1">
                <a:solidFill>
                  <a:srgbClr val="00356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enteryourkeyword</a:t>
            </a:r>
            <a:r>
              <a:rPr lang="en-US" sz="1600" b="1" dirty="0">
                <a:solidFill>
                  <a:srgbClr val="00234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1600" b="1" dirty="0">
              <a:solidFill>
                <a:srgbClr val="0023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599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Tabrosky</dc:creator>
  <cp:lastModifiedBy>Candace Tabrosky</cp:lastModifiedBy>
  <cp:revision>1</cp:revision>
  <dcterms:created xsi:type="dcterms:W3CDTF">2022-11-02T21:33:50Z</dcterms:created>
  <dcterms:modified xsi:type="dcterms:W3CDTF">2022-12-20T18:57:31Z</dcterms:modified>
</cp:coreProperties>
</file>