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51"/>
    <p:restoredTop sz="94653"/>
  </p:normalViewPr>
  <p:slideViewPr>
    <p:cSldViewPr snapToGrid="0">
      <p:cViewPr varScale="1">
        <p:scale>
          <a:sx n="141" d="100"/>
          <a:sy n="141" d="100"/>
        </p:scale>
        <p:origin x="36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7D4E6-9038-F940-9870-AA08670EFDA2}" type="datetimeFigureOut">
              <a:rPr lang="en-US" smtClean="0"/>
              <a:t>1/23/25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7D85C-0E9D-C54C-9B3D-B3A5F3BF0F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683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67D85C-0E9D-C54C-9B3D-B3A5F3BF0F5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047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036BDD-7F6C-5BEF-4825-2A16FD531A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8EE879-F7B8-9D3F-89AE-CB3191E292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6D35A6-9057-D2FA-D1E4-BFC28DF3C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2C835-FAA8-9B46-BB65-0803B871A570}" type="datetimeFigureOut">
              <a:rPr lang="en-US" smtClean="0"/>
              <a:t>1/23/25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07F5D-EA98-9B71-F93C-6BAC4BB34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789748-0CF5-C61F-69E3-C2139E223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629BB-F4E1-984B-8C2A-E3D473C37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436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E79B3-2BD1-8511-783F-0629CB4C0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478B22-17DD-8B32-5693-680F635219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59C9B1-67AB-4463-9105-0A05DC49E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2C835-FAA8-9B46-BB65-0803B871A570}" type="datetimeFigureOut">
              <a:rPr lang="en-US" smtClean="0"/>
              <a:t>1/23/25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D6A5D7-FC19-B45C-A8FA-A5F4A2E0C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D4B355-32C6-4091-3509-859CF7C0D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629BB-F4E1-984B-8C2A-E3D473C37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495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9C2DA0-DC50-CB38-0A8D-9038DC677D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D24AE9-6CB8-2492-7CF4-FF185DF522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D3FE42-3843-BAD2-8E59-63D16E2E6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2C835-FAA8-9B46-BB65-0803B871A570}" type="datetimeFigureOut">
              <a:rPr lang="en-US" smtClean="0"/>
              <a:t>1/23/25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D7103-FDB9-F10D-83EC-2D2E37069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F9B68D-577B-6EDA-7CCB-A7F281BCD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629BB-F4E1-984B-8C2A-E3D473C37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127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5672B6-78C6-D80C-5D10-774F70768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FC34EB-8B4E-D0C4-A2AC-15E8E371EA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43D4AD-C227-4A9B-9E7E-FF6DC7FCB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2C835-FAA8-9B46-BB65-0803B871A570}" type="datetimeFigureOut">
              <a:rPr lang="en-US" smtClean="0"/>
              <a:t>1/23/25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EC574D-8192-48C6-364D-2FB8CE975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7ADF7-A8B8-569F-EE1E-9434B74D0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629BB-F4E1-984B-8C2A-E3D473C37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622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610EF-1F05-893D-7988-8611FC9C0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BDD0F6-7F6A-E230-011C-AA0263989C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67431-5CE7-E625-0362-773BFA8C2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2C835-FAA8-9B46-BB65-0803B871A570}" type="datetimeFigureOut">
              <a:rPr lang="en-US" smtClean="0"/>
              <a:t>1/23/25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3C67D1-A881-1203-C5EA-991B8D46F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CA67B-20FF-768F-A0AC-F305827A0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629BB-F4E1-984B-8C2A-E3D473C37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091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FF4E4-7EBD-46AD-DE8F-D2638303B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8F6192-5284-782C-8DC7-FD24B68B65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363837-AF15-E917-EEDF-51818618E8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87216-529C-1424-E052-FC7F2BA92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2C835-FAA8-9B46-BB65-0803B871A570}" type="datetimeFigureOut">
              <a:rPr lang="en-US" smtClean="0"/>
              <a:t>1/23/25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DB6B3A-7DE6-AFFD-DD42-C4ABB14C5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62FF85-AAD3-568C-C9F0-F6DD975E8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629BB-F4E1-984B-8C2A-E3D473C37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686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C8F52-3455-B94C-B5AF-F981EF9AB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DBC903-B074-D2E1-E4A4-318C942509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182646-6FD6-4CAA-DF71-E82D09D11E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C69D09-484D-8A0F-FC5E-0D2E181998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E8B085-53E1-9EA3-CF78-4A9FF6B472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9FCC28E-D2AD-F4C1-9166-E6363EA4F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2C835-FAA8-9B46-BB65-0803B871A570}" type="datetimeFigureOut">
              <a:rPr lang="en-US" smtClean="0"/>
              <a:t>1/23/25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77BE73-1277-04A7-EEC0-453AF6CDC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69209F-77BD-2449-918E-F342045C3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629BB-F4E1-984B-8C2A-E3D473C37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21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0CCF2-5F97-1D5E-5B44-724D0AB58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A61685-D27A-106B-875D-A2A88783D1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2C835-FAA8-9B46-BB65-0803B871A570}" type="datetimeFigureOut">
              <a:rPr lang="en-US" smtClean="0"/>
              <a:t>1/23/25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F3820F-6A83-1E3C-8BFD-DA2FB7341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14DE54-E57C-8945-7E1C-3BFC2B766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629BB-F4E1-984B-8C2A-E3D473C37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766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94AC67-13DA-0194-DFFB-408C4B448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2C835-FAA8-9B46-BB65-0803B871A570}" type="datetimeFigureOut">
              <a:rPr lang="en-US" smtClean="0"/>
              <a:t>1/23/25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F4AE62-85A5-873F-AA4B-D9D82E3C2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BF1465-CD8A-ED2D-BEE5-47B8EA615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629BB-F4E1-984B-8C2A-E3D473C37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489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64450-CF4A-010E-CE61-FC1C44E53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30A2AF-4015-E5DC-472B-0FED549183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1ADC0A-A326-9F77-B546-4B136BCE5B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1D9D6F-ED44-6D2F-5A06-8AF7C13FA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2C835-FAA8-9B46-BB65-0803B871A570}" type="datetimeFigureOut">
              <a:rPr lang="en-US" smtClean="0"/>
              <a:t>1/23/25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4C873D-F276-C83B-D632-544D01323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E651F-1AD1-3D9A-C70D-62C47F46F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629BB-F4E1-984B-8C2A-E3D473C37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518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A8225-DEA6-06FF-652F-B5545C300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AB3809-FB37-5CCD-BD6B-60CBBCFEB5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D3F64A-A0E8-B918-85AB-5D66DCE8BD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E54E92-D833-9B5E-5998-92E890739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2C835-FAA8-9B46-BB65-0803B871A570}" type="datetimeFigureOut">
              <a:rPr lang="en-US" smtClean="0"/>
              <a:t>1/23/25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8D765A-2761-3822-B8BF-1F6CA491A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044A8C-3B2F-390B-97BC-17FFE1281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8629BB-F4E1-984B-8C2A-E3D473C37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15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D963CF-0F11-1387-4CCB-ADC8DD32E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80C06C-1819-3449-D07D-C636AC386D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0EA3F6-2EA8-B47A-9B58-CFE5C8CA0B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22C835-FAA8-9B46-BB65-0803B871A570}" type="datetimeFigureOut">
              <a:rPr lang="en-US" smtClean="0"/>
              <a:t>1/23/25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F3C67C-3595-8DA7-A1BC-641DEC230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2FADD7-00E8-604D-C870-CA603F0276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8629BB-F4E1-984B-8C2A-E3D473C37A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744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2490996-DEDA-FC51-FBAF-4834EC1CDCCC}"/>
              </a:ext>
            </a:extLst>
          </p:cNvPr>
          <p:cNvSpPr txBox="1"/>
          <p:nvPr/>
        </p:nvSpPr>
        <p:spPr>
          <a:xfrm>
            <a:off x="9868277" y="5884752"/>
            <a:ext cx="1792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</a:t>
            </a:r>
            <a:r>
              <a:rPr lang="en-US" sz="1400" dirty="0"/>
              <a:t>keyword</a:t>
            </a:r>
            <a:r>
              <a:rPr lang="en-US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749127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Macintosh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Candace Hawkins</dc:creator>
  <cp:lastModifiedBy>Candace Hawkins</cp:lastModifiedBy>
  <cp:revision>1</cp:revision>
  <dcterms:created xsi:type="dcterms:W3CDTF">2025-01-23T14:27:35Z</dcterms:created>
  <dcterms:modified xsi:type="dcterms:W3CDTF">2025-01-23T14:30:16Z</dcterms:modified>
</cp:coreProperties>
</file>