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D4ABA1-2C3D-42C4-B5BF-CFD76FF5DAC2}" v="20" dt="2023-10-02T17:54:49.2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5ACAC40-9C7E-D97B-D381-F2D4B189DCB0}"/>
              </a:ext>
            </a:extLst>
          </p:cNvPr>
          <p:cNvSpPr txBox="1"/>
          <p:nvPr/>
        </p:nvSpPr>
        <p:spPr>
          <a:xfrm>
            <a:off x="2269787" y="5652851"/>
            <a:ext cx="5402092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200" dirty="0">
                <a:latin typeface="Arial"/>
                <a:ea typeface="Calibri"/>
                <a:cs typeface="Calibri"/>
              </a:rPr>
              <a:t>[</a:t>
            </a:r>
            <a:r>
              <a:rPr lang="en-US" sz="2200" err="1">
                <a:latin typeface="Arial"/>
                <a:ea typeface="Calibri"/>
                <a:cs typeface="Calibri"/>
              </a:rPr>
              <a:t>enterkeyword</a:t>
            </a:r>
            <a:r>
              <a:rPr lang="en-US" sz="2200" dirty="0">
                <a:latin typeface="Arial"/>
                <a:ea typeface="Calibri"/>
                <a:cs typeface="Calibri"/>
              </a:rPr>
              <a:t>]</a:t>
            </a:r>
            <a:endParaRPr lang="en-US" sz="22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10</cp:revision>
  <dcterms:created xsi:type="dcterms:W3CDTF">2023-10-02T17:52:58Z</dcterms:created>
  <dcterms:modified xsi:type="dcterms:W3CDTF">2023-10-02T17:55:28Z</dcterms:modified>
</cp:coreProperties>
</file>