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11D74-CF57-CA5C-D86E-22B9F24DBBDA}" v="32" dt="2024-11-21T13:29:09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7"/>
    <p:restoredTop sz="94666"/>
  </p:normalViewPr>
  <p:slideViewPr>
    <p:cSldViewPr snapToGrid="0">
      <p:cViewPr varScale="1">
        <p:scale>
          <a:sx n="115" d="100"/>
          <a:sy n="115" d="100"/>
        </p:scale>
        <p:origin x="12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76D0-F4E0-CE3A-1B70-0001A19B1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6E003-F210-C4C5-AD05-085475D78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A5F92-AE75-3743-0A25-76CC73CF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7868-BF32-7040-A8D3-217924B94BC6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EA5E7-14DA-5A74-306B-865FB375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0C949-D3D5-C03F-F7CD-F90BB89C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ED10-B6EC-6B44-96FD-202D5D876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4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68C7A-8904-AA9A-8AF0-2A47B4B0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86D82-58E8-3162-C4FA-DC347F2C6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0828F-F139-2096-57CD-CB1BD118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7868-BF32-7040-A8D3-217924B94BC6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07AA0-C018-B8AF-1961-B3BFF56A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53B7B-D0FE-0E66-11B0-0AB92EA9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ED10-B6EC-6B44-96FD-202D5D876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65A62-1F4E-8790-B167-A45DA7F5E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93FA2-040C-094F-C12C-D01CFD7AD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C6DAF-E851-5B04-2DF4-4FDAA587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7868-BF32-7040-A8D3-217924B94BC6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F755-4763-90E9-DAAE-94BC53F5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09B72-A99C-A6EE-0EA1-A371D9BC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ED10-B6EC-6B44-96FD-202D5D876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4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552B-6AA1-5549-2CE1-87D90F35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CAD15-6746-7DD7-5CFD-495FC5A26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8D0D1-CF51-0697-620C-AED2F035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7868-BF32-7040-A8D3-217924B94BC6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1932F-E351-C0D0-3EF5-72EBB6B2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4E796-F1AB-7EDA-E4D6-F8D7EC33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ED10-B6EC-6B44-96FD-202D5D876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4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960B-2CBE-728E-D494-77B09DC2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5895F-15DA-AA77-8125-D4BAE74B3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9675D-100E-F1F0-9A80-30A0BFF4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7868-BF32-7040-A8D3-217924B94BC6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00C7A-E7EF-0021-4ABC-1532F3AE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CFEFF-622F-F383-785F-DB6AE48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ED10-B6EC-6B44-96FD-202D5D876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4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491D-833F-C1BB-0184-BCF116FF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31D92-8389-B375-ADEE-C8479A477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80718-0A37-956A-2174-F64FDC136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EE8CD-6D4F-293E-7EBA-76DF25F3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7868-BF32-7040-A8D3-217924B94BC6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B6AE3-A44B-EB89-ED36-E3DBEF49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9CDDA-A2D9-0406-A4A7-F32633BA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ED10-B6EC-6B44-96FD-202D5D876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4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E3B9-A5DD-BA11-9BCE-01141E3A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92436-9756-65E0-0ABA-AB7B61E8D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5AC3B-9AF6-8F87-8319-8D5E188C4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B8A2A-C547-7201-CBA6-4B9CEB02D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4C61F-8561-41A0-56DD-DC8348E7E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6A929-41D9-4444-9539-3D9E266E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7868-BF32-7040-A8D3-217924B94BC6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934E7-D929-B75D-35E6-D63230F5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7DEEA8-CCBD-927F-12A7-420BFC72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ED10-B6EC-6B44-96FD-202D5D876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2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20BC-F652-7146-A47F-9E12893B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A2B34-D42D-C012-5A91-9C6DCE1B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7868-BF32-7040-A8D3-217924B94BC6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0EB7D-D7DE-8F81-0E14-7C6998A5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3594D-FECB-7EAC-2488-C7FFC6F5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ED10-B6EC-6B44-96FD-202D5D876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7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0A9AF-928E-C440-ACF9-672AE2C1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7868-BF32-7040-A8D3-217924B94BC6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3BDE5-8C72-2EBF-51A8-9501F6F49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56190-B0D9-086D-F978-D8EC375A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ED10-B6EC-6B44-96FD-202D5D876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5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7B3B-3909-8798-E85B-7A7F5CEF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5C738-3FB3-1248-0250-977F31F9A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628D0-6727-EE41-A9E5-3CE145E45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5400A-DC01-0447-1DED-D402FB49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7868-BF32-7040-A8D3-217924B94BC6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5AD5F-7008-41FC-2376-8D59053E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1EA2D-962D-FCF4-889F-EB488D3E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ED10-B6EC-6B44-96FD-202D5D876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3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BF72-4892-F311-4A61-D955D237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182CBA-D035-B058-C161-77392BB5E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AB9F3-E67E-EE71-24E4-9E81D93B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4FF62-7399-4D18-8DF1-13623BEC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7868-BF32-7040-A8D3-217924B94BC6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46C4F-168A-58D6-28F9-1CEB6556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1ABB5-0289-4508-3CB9-C6D2B96D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ED10-B6EC-6B44-96FD-202D5D876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9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49C9E-0F54-16BE-051D-A46CAF1F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4EB8D-4E20-9FA6-03C7-3D5CFC0FD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19E57-01E0-B955-F6BE-FE339DA44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D7868-BF32-7040-A8D3-217924B94BC6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D6B1C-4382-B4CC-2209-CDC16013A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62ABC-121A-1FDC-9C98-707655822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0ED10-B6EC-6B44-96FD-202D5D876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416FF4-B76B-048E-467A-324581C7B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F3AB3-BF77-3B50-8ECE-7C04D158901A}"/>
              </a:ext>
            </a:extLst>
          </p:cNvPr>
          <p:cNvSpPr txBox="1"/>
          <p:nvPr/>
        </p:nvSpPr>
        <p:spPr>
          <a:xfrm>
            <a:off x="9924585" y="5921298"/>
            <a:ext cx="173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[company keyword]</a:t>
            </a:r>
          </a:p>
        </p:txBody>
      </p:sp>
    </p:spTree>
    <p:extLst>
      <p:ext uri="{BB962C8B-B14F-4D97-AF65-F5344CB8AC3E}">
        <p14:creationId xmlns:p14="http://schemas.microsoft.com/office/powerpoint/2010/main" val="776808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9dc020-6634-47e3-bbb4-5ba734d976b0" xsi:nil="true"/>
    <lcf76f155ced4ddcb4097134ff3c332f xmlns="7f9509bd-3570-4a25-8652-d5b594f2b6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11384BA4F224685228E52E14F2291" ma:contentTypeVersion="12" ma:contentTypeDescription="Create a new document." ma:contentTypeScope="" ma:versionID="e65a19fc477489079379093d065051af">
  <xsd:schema xmlns:xsd="http://www.w3.org/2001/XMLSchema" xmlns:xs="http://www.w3.org/2001/XMLSchema" xmlns:p="http://schemas.microsoft.com/office/2006/metadata/properties" xmlns:ns2="7f9509bd-3570-4a25-8652-d5b594f2b695" xmlns:ns3="889dc020-6634-47e3-bbb4-5ba734d976b0" targetNamespace="http://schemas.microsoft.com/office/2006/metadata/properties" ma:root="true" ma:fieldsID="6908ed486bc08596583558b40e2ccb5a" ns2:_="" ns3:_="">
    <xsd:import namespace="7f9509bd-3570-4a25-8652-d5b594f2b695"/>
    <xsd:import namespace="889dc020-6634-47e3-bbb4-5ba734d976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509bd-3570-4a25-8652-d5b594f2b6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4cc2a3-3d56-4488-bcd9-fbf4aa925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dc020-6634-47e3-bbb4-5ba734d976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f72be9-a47b-4f9a-a52a-98448ae9f536}" ma:internalName="TaxCatchAll" ma:showField="CatchAllData" ma:web="64a27e09-bbf4-4508-9f12-a9e6bd41da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A9B268-CFFE-4141-AE53-25C5C88074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E290A9-3018-449D-B54F-88337CE79E9C}">
  <ds:schemaRefs>
    <ds:schemaRef ds:uri="889dc020-6634-47e3-bbb4-5ba734d976b0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7f9509bd-3570-4a25-8652-d5b594f2b69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11536D3-03D2-40CD-8C93-9626057487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9509bd-3570-4a25-8652-d5b594f2b695"/>
    <ds:schemaRef ds:uri="889dc020-6634-47e3-bbb4-5ba734d976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Candace Hawkins</dc:creator>
  <cp:lastModifiedBy>Paige Toxey</cp:lastModifiedBy>
  <cp:revision>9</cp:revision>
  <dcterms:created xsi:type="dcterms:W3CDTF">2023-10-11T15:18:36Z</dcterms:created>
  <dcterms:modified xsi:type="dcterms:W3CDTF">2024-11-21T13:37:09Z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0x010100A2B11384BA4F224685228E52E14F2291</vt:lpwstr>
  </property>
</Properties>
</file>