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2CA91-9397-EA4A-A809-E1E099D500F7}" v="1" dt="2023-06-12T15:58:54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8"/>
    <p:restoredTop sz="94656"/>
  </p:normalViewPr>
  <p:slideViewPr>
    <p:cSldViewPr snapToGrid="0">
      <p:cViewPr varScale="1">
        <p:scale>
          <a:sx n="199" d="100"/>
          <a:sy n="199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BA236-4925-684C-92B2-7E4845C0711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31DE1-4D9F-D341-928B-299B4D44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1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31DE1-4D9F-D341-928B-299B4D44E1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73F0-1CD8-5A12-04FF-6F03D0080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B8679-BBB7-D5D1-E95D-1AE323C87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2566-B5C7-AD4E-C6BC-42EED9E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7A908-6DDB-CA9F-A17C-8362AE4A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B0535-425D-DDE9-E962-7395F93F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3132-7EB5-349B-5EC2-5DD351AD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79D06-87FE-1F0C-A1E0-7F78F60A1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07FE5-9896-1653-0B09-53022240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CAD7-C10F-1AAE-1239-70D0212F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2A6CE-BD32-5295-09C9-56044833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C6BA9-7F35-A673-ACA7-CE5971A6C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28C6C-5D02-CCC9-1884-9E6350E1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C18F7-2E00-3443-E677-5A43F092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8B720-46E7-8304-8718-5E9E8781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0BF96-6ECE-BF84-68B7-96194946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94FB-EED4-D6FB-91C2-74A4EEC8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96246-2126-E1AE-11D6-38AAACBC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4AD1-44D4-120C-B195-EAA2C150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C77AC-47A3-3BBD-23FA-CC3CC23F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051BC-8B94-448B-405A-BF6119D6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0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9714-272C-AA8D-D8C1-2A765332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CBB54-8D2C-A5ED-1811-45AADAE29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B873-15C8-DA99-B091-8F2CD6F6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B9827-C7B7-8EFF-DAD0-42CE8936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CA43-B89D-9590-8DD5-441E78C7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9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95BBC-5F0D-3E2C-3C53-EA88401A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CB8F-8593-D81A-AB10-EB95EB3AE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C6B53-5307-2C29-059B-25E944D40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4CF6E-9ADA-F24F-866D-CDED25C9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5C8C0-EE03-4E7E-91D3-07B5115D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4ECC9-6AC7-E3EE-7AB5-C97A7092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5A4A-0E47-16BE-7928-63E8D6E2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4B464-327D-4C88-60FC-922D25342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444AD-CABD-71D2-AF5A-9AFC7BFA6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C3CCB-ABF0-B8B6-8C23-F578A323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6DA76-7129-60E3-A8A0-E4501FB43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4DFCF0-5D3E-FDB1-95FD-30921419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33FF8-23B1-3693-95EB-9FC83397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2FC2D-8891-EC10-2C90-722AAF29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8BE5-CA09-D8D5-9503-3C12A786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F49CD-37B3-E884-817F-02E5A9CC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42FAA-AA02-1990-7F10-44E37FB4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F5ECE-E80A-8FC2-C74B-4EE667E3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6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CCBC2-1147-C1CF-2092-CC2D439E5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242F2-69FF-A996-7D5A-96E61169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DAF75-4589-AF48-B230-69209BF0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6A7B-1DCA-7F8D-18D8-9478FBE1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BF7CF-89D6-27F8-12FF-23299F1C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ABBDF-E1DC-C0D5-58F4-1A5DE8600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032EA-DEF1-AD0B-3FE7-0B84D91C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49971-62E8-CC91-B5CD-480872ED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EF0D4-EDF2-598A-02F4-00A46C12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E80A-E697-6270-C397-7D9AA820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0E98E-653F-B877-90C2-230A71150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701E-9303-EF82-2A9F-4005B07D8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7C9E5-0D33-67EB-6520-98471DC8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8A5D2-5EDF-3ADA-A8AF-DA813117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64AF2-B2B7-D616-E60E-F5C72381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4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5E1F7-AB95-939B-3ED9-7A2A2BEF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6EBB6-221F-89D2-F76E-709C8D74B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FDD53-9290-B01A-E2A4-6D3795F68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1DD7-70AF-4D48-87FA-512DAD325353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1D84-6614-B685-1BD6-5D20E39ED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31C42-C9C7-D843-BF46-1A1CB53E9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3D08-EED2-C742-B1B6-72C0A6C1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C9A2C9-E290-4202-3BE8-6AAC13D0A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" t="583" r="225" b="583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BCDB0-DF8E-BC2B-3341-320CB5662C46}"/>
              </a:ext>
            </a:extLst>
          </p:cNvPr>
          <p:cNvSpPr txBox="1"/>
          <p:nvPr/>
        </p:nvSpPr>
        <p:spPr>
          <a:xfrm>
            <a:off x="8128449" y="5795010"/>
            <a:ext cx="31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yourcompanykeyword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959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 Tabrosky</dc:creator>
  <cp:lastModifiedBy>Josh Zito</cp:lastModifiedBy>
  <cp:revision>2</cp:revision>
  <dcterms:created xsi:type="dcterms:W3CDTF">2022-09-06T18:12:40Z</dcterms:created>
  <dcterms:modified xsi:type="dcterms:W3CDTF">2023-06-12T16:03:32Z</dcterms:modified>
</cp:coreProperties>
</file>