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2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D8699CF-DA88-6F45-BAE7-07D052B77CC7}" v="1" dt="2023-01-30T17:54:25.703"/>
    <p1510:client id="{81F13F0C-8BC8-0049-A7D0-509931385107}" v="3" dt="2023-01-30T21:47:28.72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24"/>
    <p:restoredTop sz="96327"/>
  </p:normalViewPr>
  <p:slideViewPr>
    <p:cSldViewPr snapToGrid="0" snapToObjects="1">
      <p:cViewPr varScale="1">
        <p:scale>
          <a:sx n="120" d="100"/>
          <a:sy n="120" d="100"/>
        </p:scale>
        <p:origin x="200" y="10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sh Zito" userId="ef24ae97-d1dd-47fb-b831-692ed51349d0" providerId="ADAL" clId="{3D8699CF-DA88-6F45-BAE7-07D052B77CC7}"/>
    <pc:docChg chg="undo custSel modSld">
      <pc:chgData name="Josh Zito" userId="ef24ae97-d1dd-47fb-b831-692ed51349d0" providerId="ADAL" clId="{3D8699CF-DA88-6F45-BAE7-07D052B77CC7}" dt="2023-01-30T17:54:25.703" v="2" actId="14826"/>
      <pc:docMkLst>
        <pc:docMk/>
      </pc:docMkLst>
      <pc:sldChg chg="modSp mod">
        <pc:chgData name="Josh Zito" userId="ef24ae97-d1dd-47fb-b831-692ed51349d0" providerId="ADAL" clId="{3D8699CF-DA88-6F45-BAE7-07D052B77CC7}" dt="2023-01-30T17:54:25.703" v="2" actId="14826"/>
        <pc:sldMkLst>
          <pc:docMk/>
          <pc:sldMk cId="739690206" sldId="256"/>
        </pc:sldMkLst>
        <pc:picChg chg="mod">
          <ac:chgData name="Josh Zito" userId="ef24ae97-d1dd-47fb-b831-692ed51349d0" providerId="ADAL" clId="{3D8699CF-DA88-6F45-BAE7-07D052B77CC7}" dt="2023-01-30T17:54:25.703" v="2" actId="14826"/>
          <ac:picMkLst>
            <pc:docMk/>
            <pc:sldMk cId="739690206" sldId="256"/>
            <ac:picMk id="10" creationId="{80B9A63C-5BFF-339F-5CEF-7CB6E718F754}"/>
          </ac:picMkLst>
        </pc:picChg>
      </pc:sldChg>
    </pc:docChg>
  </pc:docChgLst>
  <pc:docChgLst>
    <pc:chgData name="Josh Zito" userId="ef24ae97-d1dd-47fb-b831-692ed51349d0" providerId="ADAL" clId="{81F13F0C-8BC8-0049-A7D0-509931385107}"/>
    <pc:docChg chg="undo custSel modSld">
      <pc:chgData name="Josh Zito" userId="ef24ae97-d1dd-47fb-b831-692ed51349d0" providerId="ADAL" clId="{81F13F0C-8BC8-0049-A7D0-509931385107}" dt="2023-01-30T21:47:28.728" v="7"/>
      <pc:docMkLst>
        <pc:docMk/>
      </pc:docMkLst>
      <pc:sldChg chg="delSp modSp mod setBg">
        <pc:chgData name="Josh Zito" userId="ef24ae97-d1dd-47fb-b831-692ed51349d0" providerId="ADAL" clId="{81F13F0C-8BC8-0049-A7D0-509931385107}" dt="2023-01-30T21:47:28.728" v="7"/>
        <pc:sldMkLst>
          <pc:docMk/>
          <pc:sldMk cId="739690206" sldId="256"/>
        </pc:sldMkLst>
        <pc:spChg chg="mod">
          <ac:chgData name="Josh Zito" userId="ef24ae97-d1dd-47fb-b831-692ed51349d0" providerId="ADAL" clId="{81F13F0C-8BC8-0049-A7D0-509931385107}" dt="2023-01-30T21:45:52.910" v="3" actId="1076"/>
          <ac:spMkLst>
            <pc:docMk/>
            <pc:sldMk cId="739690206" sldId="256"/>
            <ac:spMk id="6" creationId="{413D687C-8BC3-FD07-9579-90A242F65CAA}"/>
          </ac:spMkLst>
        </pc:spChg>
        <pc:picChg chg="del mod">
          <ac:chgData name="Josh Zito" userId="ef24ae97-d1dd-47fb-b831-692ed51349d0" providerId="ADAL" clId="{81F13F0C-8BC8-0049-A7D0-509931385107}" dt="2023-01-30T21:47:05.345" v="4" actId="478"/>
          <ac:picMkLst>
            <pc:docMk/>
            <pc:sldMk cId="739690206" sldId="256"/>
            <ac:picMk id="10" creationId="{80B9A63C-5BFF-339F-5CEF-7CB6E718F75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1BCB5-0E2D-BA7F-646E-4031B3A93E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EC6D7E-2A53-F53E-39F3-18469393448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CA8467-A68F-52DF-05C5-52CBD7A166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ADFB-161C-D249-90F3-5B1C2A479194}" type="datetimeFigureOut">
              <a:rPr lang="en-US" smtClean="0"/>
              <a:t>1/30/23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B609BB-001F-5452-E138-B7C2C1310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8FD40D-FF63-F68D-8B98-542929A06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79C7B-DD36-9147-B09A-95C2010DC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644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D71555-8844-EC5B-F5B6-048C40E407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3A3FD1-D8B0-B827-040A-935E83F4EB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EB1DB4-585D-80E1-23CC-1B3CD14EA2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ADFB-161C-D249-90F3-5B1C2A479194}" type="datetimeFigureOut">
              <a:rPr lang="en-US" smtClean="0"/>
              <a:t>1/30/23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EB091-2F32-3018-53BA-6E83C0A552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A48A5F-B29B-EA4D-618C-40443B4C07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79C7B-DD36-9147-B09A-95C2010DC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02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481E50-E763-19BA-F4F6-4DCB973B51F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9D8990-495B-C0CF-6933-CD6CDE9FBE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FF0D9F-B766-7C5A-2F5F-C6988839A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ADFB-161C-D249-90F3-5B1C2A479194}" type="datetimeFigureOut">
              <a:rPr lang="en-US" smtClean="0"/>
              <a:t>1/30/23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80FAB-B64D-F322-A521-2B0D855E8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FDD5A9-50BA-9FB4-3A26-5B4E61B52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79C7B-DD36-9147-B09A-95C2010DC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660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E93D56-D681-E7E0-B478-0B58F4B7EE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FE05F3-ECEC-EF70-B7A3-2ABE3B0C00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17EB9B-A07E-E4CF-11AB-BC386A5E0C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ADFB-161C-D249-90F3-5B1C2A479194}" type="datetimeFigureOut">
              <a:rPr lang="en-US" smtClean="0"/>
              <a:t>1/30/23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C7D4EC-7770-1C18-9637-4673B7429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C071B3-7746-4BA7-90B3-FC9B316A3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79C7B-DD36-9147-B09A-95C2010DC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858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0BA722-6810-57C7-EAD9-FE708BBFE8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BD9CABC-E769-DC29-5A39-C834401D12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1917FF-F11B-A305-7B8D-BFB6B40F2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ADFB-161C-D249-90F3-5B1C2A479194}" type="datetimeFigureOut">
              <a:rPr lang="en-US" smtClean="0"/>
              <a:t>1/30/23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AA2920-3C81-7281-2D78-652579999A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BF3C7F-46E4-A47D-95BC-A1F187F42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79C7B-DD36-9147-B09A-95C2010DC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4001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EBABD-AF4C-3DC4-DF9D-ACCA7EEF08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89AFE-A952-4081-16D3-970ED22926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95CF76-2D6A-1880-8F52-BDA7CAA66C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5B1090-12CA-8FDB-DED5-D73434F743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ADFB-161C-D249-90F3-5B1C2A479194}" type="datetimeFigureOut">
              <a:rPr lang="en-US" smtClean="0"/>
              <a:t>1/30/23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65EE95-2091-E142-E036-0907C176E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9052A9-5090-A8EB-2F0C-CBB422543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79C7B-DD36-9147-B09A-95C2010DC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946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10C40E-3DC8-1F29-11DF-D35745D8C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39FBDA-72F2-A77E-E25A-4CDF5101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37DAA6-5280-3E74-8E5C-4D6A40C183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635F106-154B-03BF-9E60-BB26FC38FE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BBF8993-66F3-8F7B-C4E1-33FBFBCF75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C76496-B34B-02E3-2FFA-A920E8B82F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ADFB-161C-D249-90F3-5B1C2A479194}" type="datetimeFigureOut">
              <a:rPr lang="en-US" smtClean="0"/>
              <a:t>1/30/23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65B6BCD-B573-D181-08EC-5205227996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0C8C86-0801-347D-07C1-E40B7E740F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79C7B-DD36-9147-B09A-95C2010DC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987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AFC1D4-86A4-B43F-5E11-344D8FEF5E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AE8930-AC44-B203-E818-11097934B1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ADFB-161C-D249-90F3-5B1C2A479194}" type="datetimeFigureOut">
              <a:rPr lang="en-US" smtClean="0"/>
              <a:t>1/30/23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79C281-71E3-D931-8410-433779CBC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A7CD4E-5B88-3790-03BE-55CD4A103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79C7B-DD36-9147-B09A-95C2010DC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346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8C19FA6-6A06-B93A-F2C7-D55D8E0BFD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ADFB-161C-D249-90F3-5B1C2A479194}" type="datetimeFigureOut">
              <a:rPr lang="en-US" smtClean="0"/>
              <a:t>1/30/23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3E07C4D-7748-48A8-1D74-AC5D138CE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8E3AAC-FD51-E7BB-4894-30B9A7BBB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79C7B-DD36-9147-B09A-95C2010DC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053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06B85B-E322-9FA5-A6FB-39554074BA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EE74CA-5A08-A79B-7B60-074CB8DA1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781760-E2CF-F884-81D8-FFFCED5515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40C284-21DB-3A76-73D7-ADA1C8026E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ADFB-161C-D249-90F3-5B1C2A479194}" type="datetimeFigureOut">
              <a:rPr lang="en-US" smtClean="0"/>
              <a:t>1/30/23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82E2BF-1A20-CD03-7F62-6EED97DF0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081845-9025-7B66-1206-B3AA2C051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79C7B-DD36-9147-B09A-95C2010DC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9996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01A0E-61E2-73EF-93B1-D15E9BB60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E99F86-D6B2-186B-40C9-CC4181B15D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CE246FC-754D-7904-5840-9BE350C731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D18D76-6604-703F-7B6E-8AE6DC271A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1ADFB-161C-D249-90F3-5B1C2A479194}" type="datetimeFigureOut">
              <a:rPr lang="en-US" smtClean="0"/>
              <a:t>1/30/23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162A02-769B-53B2-F4F5-4B1B790D8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596C60-A96E-981A-288D-905A17A7B7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C79C7B-DD36-9147-B09A-95C2010DC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106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C6FFFCF-E9EA-4125-701B-D02704DE2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DBF8B7-2A6E-EC11-BCAB-49EBF7C2B5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D3F6FF-4837-5DB0-DFF5-BBD57B29F7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61ADFB-161C-D249-90F3-5B1C2A479194}" type="datetimeFigureOut">
              <a:rPr lang="en-US" smtClean="0"/>
              <a:t>1/30/23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CD67CF-4969-D593-5E78-D6962783C3F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E6E39-7CDB-49A1-0C34-04A7550BE0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C79C7B-DD36-9147-B09A-95C2010DC4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732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13D687C-8BC3-FD07-9579-90A242F65CAA}"/>
              </a:ext>
            </a:extLst>
          </p:cNvPr>
          <p:cNvSpPr txBox="1"/>
          <p:nvPr/>
        </p:nvSpPr>
        <p:spPr>
          <a:xfrm>
            <a:off x="4837043" y="6224331"/>
            <a:ext cx="33395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enterkeyword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7396902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Josh Zito</dc:creator>
  <cp:lastModifiedBy>Josh Zito</cp:lastModifiedBy>
  <cp:revision>1</cp:revision>
  <dcterms:created xsi:type="dcterms:W3CDTF">2023-01-26T19:22:36Z</dcterms:created>
  <dcterms:modified xsi:type="dcterms:W3CDTF">2023-01-30T21:47:35Z</dcterms:modified>
</cp:coreProperties>
</file>