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899469-CA8D-F043-80C3-0C28D2AC2460}" v="2" dt="2024-07-02T14:05:44.2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e Moseley" userId="cbeea81e-727c-4dcf-bd01-919de7f1c6e9" providerId="ADAL" clId="{52899469-CA8D-F043-80C3-0C28D2AC2460}"/>
    <pc:docChg chg="custSel modSld">
      <pc:chgData name="Jane Moseley" userId="cbeea81e-727c-4dcf-bd01-919de7f1c6e9" providerId="ADAL" clId="{52899469-CA8D-F043-80C3-0C28D2AC2460}" dt="2024-07-02T14:05:46.422" v="6" actId="34135"/>
      <pc:docMkLst>
        <pc:docMk/>
      </pc:docMkLst>
      <pc:sldChg chg="addSp delSp modSp mod">
        <pc:chgData name="Jane Moseley" userId="cbeea81e-727c-4dcf-bd01-919de7f1c6e9" providerId="ADAL" clId="{52899469-CA8D-F043-80C3-0C28D2AC2460}" dt="2024-07-02T14:05:46.422" v="6" actId="34135"/>
        <pc:sldMkLst>
          <pc:docMk/>
          <pc:sldMk cId="2399804299" sldId="256"/>
        </pc:sldMkLst>
        <pc:picChg chg="add mod">
          <ac:chgData name="Jane Moseley" userId="cbeea81e-727c-4dcf-bd01-919de7f1c6e9" providerId="ADAL" clId="{52899469-CA8D-F043-80C3-0C28D2AC2460}" dt="2024-07-02T14:05:46.422" v="6" actId="34135"/>
          <ac:picMkLst>
            <pc:docMk/>
            <pc:sldMk cId="2399804299" sldId="256"/>
            <ac:picMk id="3" creationId="{59AC1471-836B-686D-4E06-8D2705FA6FF4}"/>
          </ac:picMkLst>
        </pc:picChg>
        <pc:picChg chg="del">
          <ac:chgData name="Jane Moseley" userId="cbeea81e-727c-4dcf-bd01-919de7f1c6e9" providerId="ADAL" clId="{52899469-CA8D-F043-80C3-0C28D2AC2460}" dt="2024-07-02T14:05:27.019" v="0" actId="478"/>
          <ac:picMkLst>
            <pc:docMk/>
            <pc:sldMk cId="2399804299" sldId="256"/>
            <ac:picMk id="5" creationId="{CB05DD6B-2AF1-CC4F-2F2A-18F6D6438D3F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7E722-2462-45C4-F1FE-7C3E25E623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CDCDB1-5179-1CA6-98C6-8CE5B084B8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7D0E72-B731-CD8A-0A55-509ADB701C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4582-D12D-5749-AEBF-3298546728B0}" type="datetimeFigureOut">
              <a:rPr lang="en-US" smtClean="0"/>
              <a:t>7/2/24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757FB8-1E9E-5388-A0CD-824EC2661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1184A0-9083-E743-6260-7A7019E08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A32D1-6750-D045-8CB7-74D44AC00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899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0C211-3422-85AE-EA4A-748F26F3E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FF63D7-EADF-CE40-0512-D2B69AEF22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C828EA-432D-E5D0-FC85-D4EF21554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4582-D12D-5749-AEBF-3298546728B0}" type="datetimeFigureOut">
              <a:rPr lang="en-US" smtClean="0"/>
              <a:t>7/2/24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9E4EF5-DEC1-AC2B-7A57-7818FD1AD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2DBD6-34E2-8F9C-F935-24007739D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A32D1-6750-D045-8CB7-74D44AC00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867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3C8417D-A43F-7E26-8296-2F553C8BAB5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1D6C31-6913-CF0A-EE6A-3FE0AF01E3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E9B27D-4388-E022-46C3-B6CC0486E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4582-D12D-5749-AEBF-3298546728B0}" type="datetimeFigureOut">
              <a:rPr lang="en-US" smtClean="0"/>
              <a:t>7/2/24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402B36-F733-A9A2-980D-BC2A6F7B69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3BF824-FC90-B38B-E81A-D913E3C6B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A32D1-6750-D045-8CB7-74D44AC00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273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1E0773-8E4E-0406-37FF-5C83154F75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A6C124-67C2-1087-25F1-0DBE612BE6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D57EC8-9C28-6516-E281-D6056B3A4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4582-D12D-5749-AEBF-3298546728B0}" type="datetimeFigureOut">
              <a:rPr lang="en-US" smtClean="0"/>
              <a:t>7/2/24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11AF50-123C-7948-3C9E-9F850C25F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5A59F8-6F09-69AC-52EE-132C1FFEA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A32D1-6750-D045-8CB7-74D44AC00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109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DD9FD1-8607-83B2-CFF7-1B7E59A92B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90A1B1-9B17-5389-99B3-A3547BC5B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433095-5CE0-2835-7F25-68D7E5F7D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4582-D12D-5749-AEBF-3298546728B0}" type="datetimeFigureOut">
              <a:rPr lang="en-US" smtClean="0"/>
              <a:t>7/2/24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4CB760-604D-4502-C54B-C592847D84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E62BEC-AF49-7073-0001-7212011F5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A32D1-6750-D045-8CB7-74D44AC00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241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E7808-EA3A-CA3D-BA0C-68AE2B8BA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8C86D8-1422-C8AA-EC72-8325A321CA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726029-6F09-B6D2-9841-4257C5D97E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6E0A2F3-6389-1CF1-686C-4B6E2BEF6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4582-D12D-5749-AEBF-3298546728B0}" type="datetimeFigureOut">
              <a:rPr lang="en-US" smtClean="0"/>
              <a:t>7/2/24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C938B7-70AA-E314-8D93-7B0582A82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49B4AF-D02A-8FBB-E811-1405E6B8E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A32D1-6750-D045-8CB7-74D44AC00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49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E699AE-1675-407F-5EAF-23DEC745FB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79AC78-1704-17B0-344B-1764846B08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3490AA-74FF-BB3F-B8C6-88A85E99EF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8CD800-9674-3119-75B0-C65FA62057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F1BE0C-E1D4-9B2B-7BF5-4A1EC48CD5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1FEA6A-731B-2AAB-8198-94F0481EE4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4582-D12D-5749-AEBF-3298546728B0}" type="datetimeFigureOut">
              <a:rPr lang="en-US" smtClean="0"/>
              <a:t>7/2/24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7ACB311-4F80-C533-6BC6-53523C36A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846200B-F733-1217-8FB6-2B87841A7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A32D1-6750-D045-8CB7-74D44AC00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90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57A6D4-5ADB-024A-8681-2604457297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4DE7BB-206D-3B95-2E03-04B6D96AF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4582-D12D-5749-AEBF-3298546728B0}" type="datetimeFigureOut">
              <a:rPr lang="en-US" smtClean="0"/>
              <a:t>7/2/24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4F80E9-37B7-F7D2-B7FB-1FC50CDE6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485449-164E-726F-9AA1-5194688E3B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A32D1-6750-D045-8CB7-74D44AC00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926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2DF522-ED53-AECD-E85C-60CC87F0BD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4582-D12D-5749-AEBF-3298546728B0}" type="datetimeFigureOut">
              <a:rPr lang="en-US" smtClean="0"/>
              <a:t>7/2/24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9B1A9D7-2A9C-ABCF-647C-FA1AB3A34E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C50D41-BA71-538B-F296-5AC0032C4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A32D1-6750-D045-8CB7-74D44AC00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975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AA0BBB-BAB0-2622-A099-FF68D56B2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7BC61-6300-423E-3CB1-6779E93BED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003D85-2AD1-C540-3A84-C3F3912C0C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66F1A2-4664-59F7-4082-024F7D616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4582-D12D-5749-AEBF-3298546728B0}" type="datetimeFigureOut">
              <a:rPr lang="en-US" smtClean="0"/>
              <a:t>7/2/24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CA0B0E-75D2-D372-30A7-28CA9D422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B4912C-444B-36ED-BFF9-A5C063097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A32D1-6750-D045-8CB7-74D44AC00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986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C39BF7-0E83-7C06-C744-E73F52BB0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850382-3937-F957-B40D-6C45D6620B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D50580-DF18-F1E5-F589-45E7FF632E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92AD26-DFF9-B1AA-55D6-F76E67880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C4582-D12D-5749-AEBF-3298546728B0}" type="datetimeFigureOut">
              <a:rPr lang="en-US" smtClean="0"/>
              <a:t>7/2/24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EDF549-441F-822D-A0D9-ABF4E15A0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51E611-C8CA-DF49-AC60-5F561132F7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A32D1-6750-D045-8CB7-74D44AC00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8390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0A4D393-1FEE-9F1B-5382-D81D7EB08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F5A77C-4902-81D1-8EAE-1B2815F9B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CD31FC-E3F8-03C0-7F33-E726C64313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7C4582-D12D-5749-AEBF-3298546728B0}" type="datetimeFigureOut">
              <a:rPr lang="en-US" smtClean="0"/>
              <a:t>7/2/24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9A13AE-3367-75C6-418A-DB261B0B832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5F6CA-C59A-72A9-4AC1-AFF2F9B99F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68A32D1-6750-D045-8CB7-74D44AC00C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341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cash giveaway card with white text and money&#10;&#10;Description automatically generated">
            <a:extLst>
              <a:ext uri="{FF2B5EF4-FFF2-40B4-BE49-F238E27FC236}">
                <a16:creationId xmlns:a16="http://schemas.microsoft.com/office/drawing/2014/main" id="{59AC1471-836B-686D-4E06-8D2705FA6FF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7E6E481-655E-990B-B405-A8952AC5F1FC}"/>
              </a:ext>
            </a:extLst>
          </p:cNvPr>
          <p:cNvSpPr txBox="1"/>
          <p:nvPr/>
        </p:nvSpPr>
        <p:spPr>
          <a:xfrm>
            <a:off x="9885084" y="5921896"/>
            <a:ext cx="1915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[EnterKeyword]</a:t>
            </a:r>
          </a:p>
        </p:txBody>
      </p:sp>
    </p:spTree>
    <p:extLst>
      <p:ext uri="{BB962C8B-B14F-4D97-AF65-F5344CB8AC3E}">
        <p14:creationId xmlns:p14="http://schemas.microsoft.com/office/powerpoint/2010/main" val="2399804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Jane Moseley</dc:creator>
  <cp:lastModifiedBy>Jane Moseley</cp:lastModifiedBy>
  <cp:revision>1</cp:revision>
  <dcterms:created xsi:type="dcterms:W3CDTF">2024-06-26T20:11:30Z</dcterms:created>
  <dcterms:modified xsi:type="dcterms:W3CDTF">2024-07-02T14:05:48Z</dcterms:modified>
</cp:coreProperties>
</file>