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B9"/>
    <a:srgbClr val="00B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F31F45-AA19-8C4B-8BF3-EF7150A8E01E}" v="1" dt="2021-06-03T15:27:46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 Mulder" userId="db24599f-1603-4338-a7cf-2c19a422e544" providerId="ADAL" clId="{3DF31F45-AA19-8C4B-8BF3-EF7150A8E01E}"/>
    <pc:docChg chg="modSld">
      <pc:chgData name="Jes Mulder" userId="db24599f-1603-4338-a7cf-2c19a422e544" providerId="ADAL" clId="{3DF31F45-AA19-8C4B-8BF3-EF7150A8E01E}" dt="2021-06-03T15:29:36.351" v="9" actId="1076"/>
      <pc:docMkLst>
        <pc:docMk/>
      </pc:docMkLst>
      <pc:sldChg chg="addSp modSp mod">
        <pc:chgData name="Jes Mulder" userId="db24599f-1603-4338-a7cf-2c19a422e544" providerId="ADAL" clId="{3DF31F45-AA19-8C4B-8BF3-EF7150A8E01E}" dt="2021-06-03T15:29:36.351" v="9" actId="1076"/>
        <pc:sldMkLst>
          <pc:docMk/>
          <pc:sldMk cId="3551823280" sldId="260"/>
        </pc:sldMkLst>
        <pc:picChg chg="add mod modCrop">
          <ac:chgData name="Jes Mulder" userId="db24599f-1603-4338-a7cf-2c19a422e544" providerId="ADAL" clId="{3DF31F45-AA19-8C4B-8BF3-EF7150A8E01E}" dt="2021-06-03T15:29:36.351" v="9" actId="1076"/>
          <ac:picMkLst>
            <pc:docMk/>
            <pc:sldMk cId="3551823280" sldId="260"/>
            <ac:picMk id="5" creationId="{F9C5A784-532A-064F-9E89-C918AD3B5D2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506896" y="5880435"/>
            <a:ext cx="11231217" cy="470669"/>
          </a:xfrm>
        </p:spPr>
        <p:txBody>
          <a:bodyPr>
            <a:noAutofit/>
          </a:bodyPr>
          <a:lstStyle>
            <a:lvl1pPr marL="0" indent="0" algn="ctr">
              <a:buNone/>
              <a:defRPr sz="3000" b="1">
                <a:solidFill>
                  <a:srgbClr val="00B6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29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3296-4508-F746-8DFD-A0D3E17A2326}" type="datetimeFigureOut">
              <a:rPr lang="en-US" smtClean="0"/>
              <a:t>11/10/21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06DE8-D5B3-8B4D-8304-65DD0FF2AA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4C8BB9-441C-534C-B69E-6215CD41CB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E34062-DF46-2643-A482-3C6E3D998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5623037"/>
            <a:ext cx="11529848" cy="830317"/>
          </a:xfrm>
        </p:spPr>
        <p:txBody>
          <a:bodyPr anchor="ctr"/>
          <a:lstStyle/>
          <a:p>
            <a:r>
              <a:rPr lang="en-US" dirty="0" err="1">
                <a:solidFill>
                  <a:srgbClr val="0073B9"/>
                </a:solidFill>
              </a:rPr>
              <a:t>smartdollar.com</a:t>
            </a:r>
            <a:r>
              <a:rPr lang="en-US" dirty="0">
                <a:solidFill>
                  <a:srgbClr val="0073B9"/>
                </a:solidFill>
              </a:rPr>
              <a:t>/enroll/keyword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955363-5835-F544-BACB-76EF06111C15}"/>
              </a:ext>
            </a:extLst>
          </p:cNvPr>
          <p:cNvSpPr txBox="1"/>
          <p:nvPr/>
        </p:nvSpPr>
        <p:spPr>
          <a:xfrm>
            <a:off x="2527300" y="147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F9C5A784-532A-064F-9E89-C918AD3B5D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39"/>
          <a:stretch/>
        </p:blipFill>
        <p:spPr>
          <a:xfrm>
            <a:off x="4117503" y="341586"/>
            <a:ext cx="3956993" cy="938377"/>
          </a:xfrm>
          <a:prstGeom prst="rect">
            <a:avLst/>
          </a:prstGeom>
        </p:spPr>
      </p:pic>
      <p:pic>
        <p:nvPicPr>
          <p:cNvPr id="6" name="Picture 5" descr="Replace this image with your unique QR code.">
            <a:extLst>
              <a:ext uri="{FF2B5EF4-FFF2-40B4-BE49-F238E27FC236}">
                <a16:creationId xmlns:a16="http://schemas.microsoft.com/office/drawing/2014/main" id="{4B34DC29-9C09-9742-80C8-91EC81C73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08" y="5291657"/>
            <a:ext cx="1161698" cy="116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23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5d5c2da1-810a-4ca6-bd86-94f9979f0347">
      <Terms xmlns="http://schemas.microsoft.com/office/infopath/2007/PartnerControls"/>
    </TaxKeywordTaxHTField>
    <_ip_UnifiedCompliancePolicyProperties xmlns="http://schemas.microsoft.com/sharepoint/v3" xsi:nil="true"/>
    <TaxCatchAll xmlns="889dc020-6634-47e3-bbb4-5ba734d976b0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BBD57975E5C14EBA197498F7BBD721" ma:contentTypeVersion="18" ma:contentTypeDescription="Create a new document." ma:contentTypeScope="" ma:versionID="1cff7474697b41651b115209d06c34b4">
  <xsd:schema xmlns:xsd="http://www.w3.org/2001/XMLSchema" xmlns:xs="http://www.w3.org/2001/XMLSchema" xmlns:p="http://schemas.microsoft.com/office/2006/metadata/properties" xmlns:ns1="http://schemas.microsoft.com/sharepoint/v3" xmlns:ns2="5d5c2da1-810a-4ca6-bd86-94f9979f0347" xmlns:ns3="889dc020-6634-47e3-bbb4-5ba734d976b0" xmlns:ns4="0dc53187-4a83-4227-9577-7a4c315efdcf" targetNamespace="http://schemas.microsoft.com/office/2006/metadata/properties" ma:root="true" ma:fieldsID="57585884a4f77940a529bfa03d09c035" ns1:_="" ns2:_="" ns3:_="" ns4:_="">
    <xsd:import namespace="http://schemas.microsoft.com/sharepoint/v3"/>
    <xsd:import namespace="5d5c2da1-810a-4ca6-bd86-94f9979f0347"/>
    <xsd:import namespace="889dc020-6634-47e3-bbb4-5ba734d976b0"/>
    <xsd:import namespace="0dc53187-4a83-4227-9577-7a4c315efdcf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3:TaxCatchAll" minOccurs="0"/>
                <xsd:element ref="ns4:MediaServiceMetadata" minOccurs="0"/>
                <xsd:element ref="ns4:MediaServiceFastMetadata" minOccurs="0"/>
                <xsd:element ref="ns2:SharedWithUsers" minOccurs="0"/>
                <xsd:element ref="ns2:SharedWithDetails" minOccurs="0"/>
                <xsd:element ref="ns4:MediaServiceEventHashCode" minOccurs="0"/>
                <xsd:element ref="ns4:MediaServiceGenerationTime" minOccurs="0"/>
                <xsd:element ref="ns4:MediaServiceAutoTags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5c2da1-810a-4ca6-bd86-94f9979f0347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b34cc2a3-3d56-4488-bcd9-fbf4aa92549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dc020-6634-47e3-bbb4-5ba734d976b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c6b65f7-1648-4416-9320-6e3db1da22cc}" ma:internalName="TaxCatchAll" ma:showField="CatchAllData" ma:web="5d5c2da1-810a-4ca6-bd86-94f9979f03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53187-4a83-4227-9577-7a4c315efd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8C54A4-8262-4ADC-AC62-9082A47550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2BB50E-EDD6-405A-BF6A-3753D2867846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0dc53187-4a83-4227-9577-7a4c315efdcf"/>
    <ds:schemaRef ds:uri="5d5c2da1-810a-4ca6-bd86-94f9979f0347"/>
    <ds:schemaRef ds:uri="http://schemas.openxmlformats.org/package/2006/metadata/core-properties"/>
    <ds:schemaRef ds:uri="889dc020-6634-47e3-bbb4-5ba734d976b0"/>
    <ds:schemaRef ds:uri="http://purl.org/dc/terms/"/>
    <ds:schemaRef ds:uri="http://purl.org/dc/elements/1.1/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95864B-3CEE-435C-BD17-6F43A78F28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d5c2da1-810a-4ca6-bd86-94f9979f0347"/>
    <ds:schemaRef ds:uri="889dc020-6634-47e3-bbb4-5ba734d976b0"/>
    <ds:schemaRef ds:uri="0dc53187-4a83-4227-9577-7a4c315efd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Mitch Santos</cp:lastModifiedBy>
  <cp:revision>22</cp:revision>
  <dcterms:created xsi:type="dcterms:W3CDTF">2017-01-10T21:50:18Z</dcterms:created>
  <dcterms:modified xsi:type="dcterms:W3CDTF">2021-11-10T16:52:21Z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0x010100F4BBD57975E5C14EBA197498F7BBD721</vt:lpwstr>
  </property>
  <property fmtid="{D5CDD505-2E9C-101B-9397-08002B2CF9AE}" pid="3" name="TaxKeyword">
    <vt:lpwstr/>
  </property>
</Properties>
</file>