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E542-54A9-D94C-B6D0-DFECC6B8E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7A22C-C4E5-B646-8FBA-00F22B7C1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09B59-15DA-7249-AA1B-8759EDC2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D670-031D-8244-AA3D-08CA269C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8A7DB-35AE-9449-AC0A-AE2D1B55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ECA38-3780-DF48-BB44-4591C581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86421-EC4F-A541-8029-8CE342FDE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6665-EB46-3242-9153-2AC55F29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B4556-528C-2349-BDE3-A30D679B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EAE5-7787-1646-8EEE-5BF84B64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2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3BADF-4E34-7843-B079-5B285CBFE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6D28-B7BB-034C-B874-BE72BF8F1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B5A90-8352-4D42-8DB3-489B3FAC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48832-BDEC-0745-A237-780DBC72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BFE2A-AEF5-9942-9E9C-5C94404A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3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9CD-C273-C24F-94C6-C5A5B51C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FBD37-D2F5-EC40-B461-8E3C1F7B1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B6DED-1950-5045-824D-65641DB1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349C-7719-DE47-980B-90E1BB14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DAC08-7B9A-1646-AAFC-C18882F5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DC1E-C2CE-FB4B-AD62-A3C66E95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A5E34-B5BB-644D-A616-F7ED142B2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3E4E-B6A4-0543-8234-553BE5D3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C194E-B98F-F247-99EA-E5A0FB7B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A5B47-39AE-A440-B72F-76852EBD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3D7F-78B8-FB45-8634-ED96BA52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DD97-A964-6C41-8F36-7DE21835F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5EFEC-5952-904A-9401-B8D43CA8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EAD7C-ED1E-394E-A49B-0D89E3FF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862E2-F58B-3442-9457-3890C58C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88311-5DBD-EF44-9BAD-24BCDE28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B04C-207E-7348-BD1E-7E6F6D50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639BF-6689-5848-808B-E3B69DAB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110D2-50F6-544D-9925-D690F0B81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9F221-6B16-414F-9DBD-D950279A7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7B080-A253-BF41-8448-08F463E59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5180E-3292-A949-A592-AAC657CB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FEB68-7C41-714F-8048-875921FE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18725-3395-1740-AC07-36EBD3C5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3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309A-F14C-D240-AB7D-618DCB2B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E089A-DB13-4544-82B3-81774610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C8B2D-4CE6-1140-B70D-7601597F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CD777-8FF4-E94F-8088-A03E35AF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08177-F529-4447-95F4-5B8E0704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BAC6A-1E22-1449-91F5-28FA9F2C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CBAD8-078A-EA4E-AD19-2991EFA3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5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4C0D-9AE5-A844-9F75-44C7619D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030A2-9D32-544D-9860-F5C18221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38A03-3912-AD47-868A-3E0B7935C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9FEE1-002B-2D4B-81F3-6152C4CC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C3D96-761D-0F49-A939-38299F21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ABA8D-2904-FC41-9ECB-5601B779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2711-EAEC-D648-86A8-52CA591F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7DF00-5666-5E4C-91EF-9D60FFA81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8DF79-8BAC-CC4D-A1D0-369B8EDAE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AC55B-907C-8249-BE33-8A320F2E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50220-724B-B74A-9337-D35ADAEF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E1EC5-B199-C548-954D-BF00C253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C68A5-5760-8145-BCE2-DCF735C3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DA4AE-5F4E-E34F-A3AA-6B3AE6F9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C6125-9593-FA43-B72D-D9AD5BFFE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F7CAF-457F-B049-ABFD-D137293BB665}" type="datetimeFigureOut">
              <a:rPr lang="en-US" smtClean="0"/>
              <a:t>11/10/21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F848-7F0B-2A4B-AE51-C90D6FB61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52791-ECCB-B949-AF1A-EA8410478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43B5-BAB8-A747-AF23-D90F7FCAA57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A3B01C4-AB70-E44A-ACD9-C684C0BD25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481EED3-766D-1E4D-973F-CBCA250ACB24}"/>
              </a:ext>
            </a:extLst>
          </p:cNvPr>
          <p:cNvSpPr txBox="1">
            <a:spLocks/>
          </p:cNvSpPr>
          <p:nvPr/>
        </p:nvSpPr>
        <p:spPr>
          <a:xfrm>
            <a:off x="1271394" y="5798951"/>
            <a:ext cx="6138399" cy="70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/>
              <a:t>smartdollar.com/enroll/enrollmentlink</a:t>
            </a:r>
            <a:endParaRPr lang="en-US" sz="2000" dirty="0"/>
          </a:p>
        </p:txBody>
      </p:sp>
      <p:pic>
        <p:nvPicPr>
          <p:cNvPr id="7" name="Picture 6" descr="Replace this image with your unique QR code.">
            <a:extLst>
              <a:ext uri="{FF2B5EF4-FFF2-40B4-BE49-F238E27FC236}">
                <a16:creationId xmlns:a16="http://schemas.microsoft.com/office/drawing/2014/main" id="{286DC46D-A9B5-6849-870A-58577D7BC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630" y="5386250"/>
            <a:ext cx="1251775" cy="12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51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Properties xmlns="http://schemas.microsoft.com/sharepoint/v3" xsi:nil="true"/>
    <TaxCatchAll xmlns="889dc020-6634-47e3-bbb4-5ba734d976b0" xsi:nil="true"/>
    <TaxKeywordTaxHTField xmlns="5d5c2da1-810a-4ca6-bd86-94f9979f0347">
      <Terms xmlns="http://schemas.microsoft.com/office/infopath/2007/PartnerControls"/>
    </TaxKeywordTaxHTField>
    <_ip_UnifiedCompliancePolicyUIAc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BBD57975E5C14EBA197498F7BBD721" ma:contentTypeVersion="18" ma:contentTypeDescription="Create a new document." ma:contentTypeScope="" ma:versionID="1cff7474697b41651b115209d06c34b4">
  <xsd:schema xmlns:xsd="http://www.w3.org/2001/XMLSchema" xmlns:xs="http://www.w3.org/2001/XMLSchema" xmlns:p="http://schemas.microsoft.com/office/2006/metadata/properties" xmlns:ns1="http://schemas.microsoft.com/sharepoint/v3" xmlns:ns2="5d5c2da1-810a-4ca6-bd86-94f9979f0347" xmlns:ns3="889dc020-6634-47e3-bbb4-5ba734d976b0" xmlns:ns4="0dc53187-4a83-4227-9577-7a4c315efdcf" targetNamespace="http://schemas.microsoft.com/office/2006/metadata/properties" ma:root="true" ma:fieldsID="57585884a4f77940a529bfa03d09c035" ns1:_="" ns2:_="" ns3:_="" ns4:_="">
    <xsd:import namespace="http://schemas.microsoft.com/sharepoint/v3"/>
    <xsd:import namespace="5d5c2da1-810a-4ca6-bd86-94f9979f0347"/>
    <xsd:import namespace="889dc020-6634-47e3-bbb4-5ba734d976b0"/>
    <xsd:import namespace="0dc53187-4a83-4227-9577-7a4c315efdc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3:TaxCatchAll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c2da1-810a-4ca6-bd86-94f9979f0347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b34cc2a3-3d56-4488-bcd9-fbf4aa92549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dc020-6634-47e3-bbb4-5ba734d976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c6b65f7-1648-4416-9320-6e3db1da22cc}" ma:internalName="TaxCatchAll" ma:showField="CatchAllData" ma:web="5d5c2da1-810a-4ca6-bd86-94f9979f03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53187-4a83-4227-9577-7a4c315ef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AC3EDC-5D93-47CA-A422-0C21708FCC3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89dc020-6634-47e3-bbb4-5ba734d976b0"/>
    <ds:schemaRef ds:uri="5d5c2da1-810a-4ca6-bd86-94f9979f0347"/>
  </ds:schemaRefs>
</ds:datastoreItem>
</file>

<file path=customXml/itemProps2.xml><?xml version="1.0" encoding="utf-8"?>
<ds:datastoreItem xmlns:ds="http://schemas.openxmlformats.org/officeDocument/2006/customXml" ds:itemID="{7EA7D871-83E1-4992-86F1-E3D669A70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2CB50-0FAE-405D-9121-18911F98F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5c2da1-810a-4ca6-bd86-94f9979f0347"/>
    <ds:schemaRef ds:uri="889dc020-6634-47e3-bbb4-5ba734d976b0"/>
    <ds:schemaRef ds:uri="0dc53187-4a83-4227-9577-7a4c315ef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 Mulder</dc:creator>
  <cp:lastModifiedBy>Mitch Santos</cp:lastModifiedBy>
  <cp:revision>2</cp:revision>
  <dcterms:created xsi:type="dcterms:W3CDTF">2021-11-10T14:04:05Z</dcterms:created>
  <dcterms:modified xsi:type="dcterms:W3CDTF">2021-11-10T14:15:07Z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0x010100F4BBD57975E5C14EBA197498F7BBD721</vt:lpwstr>
  </property>
</Properties>
</file>