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83D2A5-5681-B24E-A1BE-C810FA24CF15}" v="4" dt="2022-06-21T13:17:38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ace Tabrosky" userId="a83a64da-1672-43cb-8fc5-ec30203b9d7b" providerId="ADAL" clId="{6C83D2A5-5681-B24E-A1BE-C810FA24CF15}"/>
    <pc:docChg chg="undo custSel modSld">
      <pc:chgData name="Candace Tabrosky" userId="a83a64da-1672-43cb-8fc5-ec30203b9d7b" providerId="ADAL" clId="{6C83D2A5-5681-B24E-A1BE-C810FA24CF15}" dt="2022-06-28T15:19:02.715" v="19" actId="20577"/>
      <pc:docMkLst>
        <pc:docMk/>
      </pc:docMkLst>
      <pc:sldChg chg="addSp delSp modSp mod">
        <pc:chgData name="Candace Tabrosky" userId="a83a64da-1672-43cb-8fc5-ec30203b9d7b" providerId="ADAL" clId="{6C83D2A5-5681-B24E-A1BE-C810FA24CF15}" dt="2022-06-28T15:19:02.715" v="19" actId="20577"/>
        <pc:sldMkLst>
          <pc:docMk/>
          <pc:sldMk cId="1416614130" sldId="256"/>
        </pc:sldMkLst>
        <pc:spChg chg="mod">
          <ac:chgData name="Candace Tabrosky" userId="a83a64da-1672-43cb-8fc5-ec30203b9d7b" providerId="ADAL" clId="{6C83D2A5-5681-B24E-A1BE-C810FA24CF15}" dt="2022-06-28T15:19:02.715" v="19" actId="20577"/>
          <ac:spMkLst>
            <pc:docMk/>
            <pc:sldMk cId="1416614130" sldId="256"/>
            <ac:spMk id="6" creationId="{8827187B-94CA-AB8C-85D0-150FA2042D5D}"/>
          </ac:spMkLst>
        </pc:spChg>
        <pc:spChg chg="mod">
          <ac:chgData name="Candace Tabrosky" userId="a83a64da-1672-43cb-8fc5-ec30203b9d7b" providerId="ADAL" clId="{6C83D2A5-5681-B24E-A1BE-C810FA24CF15}" dt="2022-06-20T19:38:27.723" v="10" actId="207"/>
          <ac:spMkLst>
            <pc:docMk/>
            <pc:sldMk cId="1416614130" sldId="256"/>
            <ac:spMk id="7" creationId="{B8D8518F-2F63-52C2-6EA5-08FD1FE3817D}"/>
          </ac:spMkLst>
        </pc:spChg>
        <pc:picChg chg="add del mod">
          <ac:chgData name="Candace Tabrosky" userId="a83a64da-1672-43cb-8fc5-ec30203b9d7b" providerId="ADAL" clId="{6C83D2A5-5681-B24E-A1BE-C810FA24CF15}" dt="2022-06-21T13:17:31.234" v="11" actId="478"/>
          <ac:picMkLst>
            <pc:docMk/>
            <pc:sldMk cId="1416614130" sldId="256"/>
            <ac:picMk id="3" creationId="{F90AA48E-A8D5-A17B-DEB7-5439EBCD1172}"/>
          </ac:picMkLst>
        </pc:picChg>
        <pc:picChg chg="add mod">
          <ac:chgData name="Candace Tabrosky" userId="a83a64da-1672-43cb-8fc5-ec30203b9d7b" providerId="ADAL" clId="{6C83D2A5-5681-B24E-A1BE-C810FA24CF15}" dt="2022-06-21T13:17:38.122" v="15" actId="167"/>
          <ac:picMkLst>
            <pc:docMk/>
            <pc:sldMk cId="1416614130" sldId="256"/>
            <ac:picMk id="4" creationId="{7BCE918C-192E-CBCD-8342-05DD847EE7F3}"/>
          </ac:picMkLst>
        </pc:picChg>
        <pc:picChg chg="del mod">
          <ac:chgData name="Candace Tabrosky" userId="a83a64da-1672-43cb-8fc5-ec30203b9d7b" providerId="ADAL" clId="{6C83D2A5-5681-B24E-A1BE-C810FA24CF15}" dt="2022-06-20T19:37:35.606" v="1" actId="478"/>
          <ac:picMkLst>
            <pc:docMk/>
            <pc:sldMk cId="1416614130" sldId="256"/>
            <ac:picMk id="5" creationId="{C3B8BBCB-52D1-2AAA-1F92-580D596F2A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0701F-2242-3440-BE94-B518D984CE50}" type="datetimeFigureOut">
              <a:rPr lang="en-US" smtClean="0"/>
              <a:t>6/28/22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E8D52-AD01-9D45-B5BE-75B569998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7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E8D52-AD01-9D45-B5BE-75B5699989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0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8AA35-E0C7-C512-23E6-51641C830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5654F-D22D-748C-E487-BFFC3FC56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9C86A-A50C-CE5E-0CAA-B36E1306A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FDAC0-75F3-F4CD-BCFC-097E8A9D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3A64C-D22E-11CA-772E-7C112742B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2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F169C-8D98-35EA-2361-851EF216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BDCF4-8728-EEF8-224D-E93A1A5B4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385D8-7E2D-2C7D-ABA2-0A85782E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52B44-6F93-4AB5-FC12-4787A346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B668B-2284-CEF2-6718-3EB2DF0D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C5F4D3-9D8C-5B71-EAAB-EF496287C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AC1F6-F622-9564-113E-66AC12C95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BFF26-B36E-308D-6D0F-566104B6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4ADBA-E7D9-CF45-1E64-5B2566BF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70B9E-0BA8-D5B2-7916-417B8792D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4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9E9F-63DA-EB31-42E9-4EBE058B3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E25D9-7970-C8B4-9D7D-D6AF6E33A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1B6A3-9C05-729D-C40B-8436FA80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47098-FFD5-1978-2A40-0C7174B4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4BD4F-E652-C8F5-8221-5A068E62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86F-EC68-BE70-A098-BCF61A524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EAD75-179F-5363-7D86-D491C534B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C7DDA-BAAE-2128-C9BD-15C1A1CB1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BFF57-A6A1-5506-B183-84DCEE536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46FC8-2C24-4EC5-38CB-A26A3A68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7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B7660-EFB8-D3D4-844A-CCE8C23B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5CF2-03B9-6165-87D5-649959D93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DDD54-FC74-5CED-38E2-709A34B09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D18F0-DCF0-D941-4E83-023265FF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F769B-2887-6C87-158E-546836D18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97A62-02B7-91A1-BCF4-8B8C1F4E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0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29C68-FBEF-105B-A0CF-531DA092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14530-45F0-07D2-6472-F921861F3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DB134-E771-E7AF-2510-089E0A5F3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191094-6AC8-0281-A434-8599678FC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FDB90-E481-E1FA-085D-1BF8B26F8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8629E3-A695-F3D1-F8D2-B96026D9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7B9C1-FA8E-1DE2-E9C2-BD994A2B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38FA47-BA3B-443A-543B-2F374431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4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85E9B-B708-30DA-57D4-F4F08A9A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24A71-D515-2055-92C0-426E0CCB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06007-247E-8790-7249-603E4439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D9F66-D945-96EE-56A8-F241A69B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9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DDE5DE-0CDB-74A8-5862-97E3CFDD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0555CA-8BF1-B554-D1E4-D8D048CE7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8BD41-E827-2E27-3701-9B07B9C7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8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A9E57-6F17-E09C-3282-2F3B35816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3EC9B-884D-77BC-CD95-4BE4C065A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4509D-C64E-4BF9-7A56-EFA4A689A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628455-92C7-222A-348D-49F88F2C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87E48-E6A2-1C3E-EB4F-5D4897FFC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4BBDB-3BE9-F643-642C-0A877EDF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2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0DAB-FAD1-BF6E-705F-AF4136595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FA8622-B1A9-B734-655A-8C8245565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DAF5D-8CDE-B169-79AD-5FE1E552A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DAA58-AC18-B755-C946-B1F6CB36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466CA-A76A-3BCA-9F43-9A4BF340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59307-C04A-FC6F-F3EC-08A91F47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4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DE8440-B463-0022-6DC7-E1A76875E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04079-6BD4-2D58-5250-7FABDCF92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7A090-82B4-F48C-B2C1-8B5C6508B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EB1FE-D2DA-944B-8C39-F1CCED0BC87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B8B9D-1182-DF83-B405-B42ED2DD3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E722E-F115-3173-E868-43C68C262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A1271-CBC8-FD41-8A42-8EA113E3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7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BCE918C-192E-CBCD-8342-05DD847EE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27187B-94CA-AB8C-85D0-150FA2042D5D}"/>
              </a:ext>
            </a:extLst>
          </p:cNvPr>
          <p:cNvSpPr txBox="1"/>
          <p:nvPr/>
        </p:nvSpPr>
        <p:spPr>
          <a:xfrm>
            <a:off x="1186247" y="5691496"/>
            <a:ext cx="6622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002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Smartdollar.com</a:t>
            </a:r>
            <a:r>
              <a:rPr lang="en-US" sz="2400" b="1" u="sng" dirty="0">
                <a:solidFill>
                  <a:srgbClr val="002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/enroll/[companyname01].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D8518F-2F63-52C2-6EA5-08FD1FE3817D}"/>
              </a:ext>
            </a:extLst>
          </p:cNvPr>
          <p:cNvSpPr/>
          <p:nvPr/>
        </p:nvSpPr>
        <p:spPr>
          <a:xfrm>
            <a:off x="7924800" y="5097517"/>
            <a:ext cx="1271752" cy="1250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1661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Candace Tabrosky</dc:creator>
  <cp:lastModifiedBy>Candace Tabrosky</cp:lastModifiedBy>
  <cp:revision>1</cp:revision>
  <dcterms:created xsi:type="dcterms:W3CDTF">2022-06-16T21:34:30Z</dcterms:created>
  <dcterms:modified xsi:type="dcterms:W3CDTF">2022-06-28T15:19:08Z</dcterms:modified>
</cp:coreProperties>
</file>