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6"/>
    <p:restoredTop sz="94694"/>
  </p:normalViewPr>
  <p:slideViewPr>
    <p:cSldViewPr snapToGrid="0" snapToObjects="1">
      <p:cViewPr>
        <p:scale>
          <a:sx n="95" d="100"/>
          <a:sy n="95" d="100"/>
        </p:scale>
        <p:origin x="159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209667" cy="686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6/16/21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1394" y="5620274"/>
            <a:ext cx="6138399" cy="830317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4630" y="5386250"/>
            <a:ext cx="1251775" cy="125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Props1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2BB50E-EDD6-405A-BF6A-3753D286784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5d5c2da1-810a-4ca6-bd86-94f9979f0347"/>
    <ds:schemaRef ds:uri="889dc020-6634-47e3-bbb4-5ba734d976b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Mitch Santos</cp:lastModifiedBy>
  <cp:revision>21</cp:revision>
  <dcterms:created xsi:type="dcterms:W3CDTF">2017-01-10T21:50:18Z</dcterms:created>
  <dcterms:modified xsi:type="dcterms:W3CDTF">2021-06-16T14:45:15Z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