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5"/>
    <p:restoredTop sz="94694"/>
  </p:normalViewPr>
  <p:slideViewPr>
    <p:cSldViewPr snapToGrid="0" snapToObjects="1">
      <p:cViewPr>
        <p:scale>
          <a:sx n="125" d="100"/>
          <a:sy n="125" d="100"/>
        </p:scale>
        <p:origin x="41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6263" y="5126288"/>
            <a:ext cx="5013703" cy="830317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</a:t>
            </a:r>
            <a:r>
              <a:rPr lang="en-US" sz="2000" b="0" dirty="0" err="1">
                <a:solidFill>
                  <a:schemeClr val="tx1"/>
                </a:solidFill>
              </a:rPr>
              <a:t>enrollmentlink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18" ma:contentTypeDescription="Create a new document." ma:contentTypeScope="" ma:versionID="1cff7474697b41651b115209d06c34b4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7585884a4f77940a529bfa03d09c035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AutoTags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2BB50E-EDD6-405A-BF6A-3753D286784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5d5c2da1-810a-4ca6-bd86-94f9979f0347"/>
    <ds:schemaRef ds:uri="889dc020-6634-47e3-bbb4-5ba734d976b0"/>
  </ds:schemaRefs>
</ds:datastoreItem>
</file>

<file path=customXml/itemProps2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95864B-3CEE-435C-BD17-6F43A78F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d5c2da1-810a-4ca6-bd86-94f9979f0347"/>
    <ds:schemaRef ds:uri="889dc020-6634-47e3-bbb4-5ba734d976b0"/>
    <ds:schemaRef ds:uri="0dc53187-4a83-4227-9577-7a4c315ef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7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Mitch Santos</cp:lastModifiedBy>
  <cp:revision>20</cp:revision>
  <dcterms:created xsi:type="dcterms:W3CDTF">2017-01-10T21:50:18Z</dcterms:created>
  <dcterms:modified xsi:type="dcterms:W3CDTF">2021-06-16T14:33:57Z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</Properties>
</file>