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AEE30-4D4F-E646-ABE8-B4FEE60EF932}" v="1" dt="2022-07-26T14:32:37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6"/>
    <p:restoredTop sz="94704"/>
  </p:normalViewPr>
  <p:slideViewPr>
    <p:cSldViewPr snapToGrid="0" snapToObjects="1">
      <p:cViewPr>
        <p:scale>
          <a:sx n="124" d="100"/>
          <a:sy n="124" d="100"/>
        </p:scale>
        <p:origin x="267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4571-519C-6E50-27A2-D99BCE159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4407D-58DA-2BF7-C17D-7BE600500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250F-C32E-44AC-3A8F-515A83BC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918A-813F-7517-2827-BC34B2E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6D60-A3D7-F13B-865B-F5ACD0F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BB59-5288-0174-F270-B04B546B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6AA22-C73B-4AF9-EBD3-ABCD131E6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3C35-EE16-8AC2-B6AB-ED6D5156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FDE5-90BB-BAE5-D467-13F417F7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9D1A-40FF-826C-72E4-BE2D88A1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3B56F-CCDA-2517-4EE6-4199E0F48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98188-4F69-22BE-46CB-5D96BA71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39C7-BAE5-6562-5496-4BB4084E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F021-8F92-179F-28E5-A5AAE0F7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5684-E3F0-E898-09AF-1CDCF4B5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F596-0DE8-BA6D-2B95-B65D346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78E7-D930-126F-FBD6-DCF9324A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8638-52D6-26FA-2817-589BE03D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BF40-811F-142D-BFFE-A7915B34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E6F8-25A5-331A-DA9D-5122156F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FDF1-FD59-2F33-3BAD-FE8CBF34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CABD-A754-F556-DEBB-B3861C00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C506-96E7-62FB-8671-9CF7F702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F06D4-74BF-4A51-4C94-DCD70512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B073-7F0F-E8DD-E3FC-255C815B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0817-B958-B2AA-F8D0-C72C8D01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16A4-BA20-1DE3-9D78-5B06DEA2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A6196-AC40-71A8-6BE1-05B73DF3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3EDD0-2DA9-682C-6ACB-346B7A3A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CE02-9764-8546-1C78-C6FF8B7D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62375-C399-A6AA-F416-43DCB11C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466-D11F-4CEB-7740-9D3D9E48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DF18-ED96-8CC7-3403-D2C88121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3B440-2F5A-7911-93FE-8141F42F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0755C-984B-CA10-1E56-C3BC6EBD2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26B0F-4139-9ED8-1D8A-0417457F4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A3C24-981A-5943-A730-E4CB3746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2AD42-4C29-840F-90A3-65F977FC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CED51-3E99-CC8F-25FB-51E66B78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9117-1211-8A46-EECA-37AE68CC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C1A5E-2229-AB9B-29CB-F7CE4C36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C598F-F04B-D0D1-87CC-B78A3FEC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33E8C-353A-A42B-FA38-52FEF96F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C232-3DA1-31F0-2A7C-3B6393BF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388FC-3F00-8CAB-1C82-A450AE1C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36CBC-2313-252F-6A2B-0024F76E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49F6-0556-9CB0-27AC-AEE69824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0E31-50A2-5D2B-0015-660A9610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20539-82D9-E185-9A67-F7E7BA255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6153C-B159-950E-AE3C-D61D4AD9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1172C-7A5A-A56D-164A-768FF78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CEA8E-9EAC-B31B-185C-75229A42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F11E-4A67-F825-91CC-D0818FFA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F6064-2BB9-F47D-133C-F91E721EF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CBD-5E7A-0A4A-8DD6-652E85021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8736F-7B46-B881-3421-019EB26F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54306-71C8-9E86-C49D-2FD7AC31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196A3-7906-E02D-8FCB-5F99AF8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654C5-86B7-390E-BAE6-88DDA3B2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68058-F7D8-CD08-25F1-8C83826E7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3374-5427-0627-6910-87BD57541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5A30-F764-EB4D-8B29-935080C9BBA9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B648-48AE-51CE-7D8B-BC8952A83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6155-4EDC-C628-3EFB-7579A15DA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F467-D18E-B040-96C3-770D6C7D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C7A73-A359-E07E-64EC-E62D0110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3092F-F647-F28C-F9B2-8FCA5611AE64}"/>
              </a:ext>
            </a:extLst>
          </p:cNvPr>
          <p:cNvSpPr txBox="1"/>
          <p:nvPr/>
        </p:nvSpPr>
        <p:spPr>
          <a:xfrm>
            <a:off x="1256072" y="5760452"/>
            <a:ext cx="6900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solidFill>
                  <a:srgbClr val="002342"/>
                </a:solidFill>
                <a:latin typeface="Helvetica" pitchFamily="2" charset="0"/>
                <a:cs typeface="Arial" panose="020B0604020202020204" pitchFamily="34" charset="0"/>
              </a:rPr>
              <a:t>smartdollar.com</a:t>
            </a:r>
            <a:r>
              <a:rPr lang="en-US" sz="2200" i="1" dirty="0">
                <a:solidFill>
                  <a:srgbClr val="002342"/>
                </a:solidFill>
                <a:latin typeface="Helvetica" pitchFamily="2" charset="0"/>
                <a:cs typeface="Arial" panose="020B0604020202020204" pitchFamily="34" charset="0"/>
              </a:rPr>
              <a:t>/enroll/[</a:t>
            </a:r>
            <a:r>
              <a:rPr lang="en-US" sz="2200" i="1" dirty="0" err="1">
                <a:solidFill>
                  <a:srgbClr val="002342"/>
                </a:solidFill>
                <a:latin typeface="Helvetica" pitchFamily="2" charset="0"/>
                <a:cs typeface="Arial" panose="020B0604020202020204" pitchFamily="34" charset="0"/>
              </a:rPr>
              <a:t>companyname</a:t>
            </a:r>
            <a:r>
              <a:rPr lang="en-US" sz="2200" i="1" dirty="0">
                <a:solidFill>
                  <a:srgbClr val="002342"/>
                </a:solidFill>
                <a:latin typeface="Helvetica" pitchFamily="2" charset="0"/>
                <a:cs typeface="Arial" panose="020B0604020202020204" pitchFamily="34" charset="0"/>
              </a:rPr>
              <a:t>]</a:t>
            </a:r>
            <a:endParaRPr lang="en-US" sz="2200" dirty="0">
              <a:solidFill>
                <a:srgbClr val="002342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75B26-A04C-052C-6816-50B45AE262BE}"/>
              </a:ext>
            </a:extLst>
          </p:cNvPr>
          <p:cNvSpPr txBox="1"/>
          <p:nvPr/>
        </p:nvSpPr>
        <p:spPr>
          <a:xfrm>
            <a:off x="15193926" y="353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2C247-513B-F187-B1F7-F084646CC0FE}"/>
              </a:ext>
            </a:extLst>
          </p:cNvPr>
          <p:cNvSpPr/>
          <p:nvPr/>
        </p:nvSpPr>
        <p:spPr>
          <a:xfrm>
            <a:off x="8974318" y="5184742"/>
            <a:ext cx="1216057" cy="1244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Tabrosky</dc:creator>
  <cp:lastModifiedBy>Candace Tabrosky</cp:lastModifiedBy>
  <cp:revision>1</cp:revision>
  <dcterms:created xsi:type="dcterms:W3CDTF">2022-07-26T14:27:45Z</dcterms:created>
  <dcterms:modified xsi:type="dcterms:W3CDTF">2022-07-26T14:32:49Z</dcterms:modified>
</cp:coreProperties>
</file>