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05"/>
    <p:restoredTop sz="96327"/>
  </p:normalViewPr>
  <p:slideViewPr>
    <p:cSldViewPr snapToGrid="0" snapToObjects="1">
      <p:cViewPr varScale="1">
        <p:scale>
          <a:sx n="58" d="100"/>
          <a:sy n="58" d="100"/>
        </p:scale>
        <p:origin x="240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B7A9-90E9-5D41-B7CA-722575809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C5406-85A1-214E-BA1B-56112FB7C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2B892-CFCE-E94A-AF10-0BA854291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2E024-5DFF-DE4E-8519-539C9B42A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AE204-E3CB-0B43-BFBE-BF3EDA26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1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68FC8-9C5F-0443-BD92-8CC8A4292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5CCCD-6827-3C45-A475-37411E0EBF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18DD3-A96A-B741-AF4E-CD064F85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929A3-BE40-4740-9BB9-0CE22F928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DC68F-1B08-5447-AC38-46F96C4E4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5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C6E5F9-6873-2E43-B6FF-163503F7A4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1228FE-B7A7-0F42-BC78-FC907634F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0E3F3-CAE5-FF45-AE08-5C2ECB531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B73D-3729-7149-B023-E896F82CF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35505-CDA2-FC4B-8E47-B0A2ECED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9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F0737-0AFA-104E-B6DE-E8E0E9131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32410-F5F5-674F-A59D-C0E8D7232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3D32B-ADC6-AC4E-9DB5-9B23F745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B59F2-D8F5-7641-9F8E-1E6351FD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ECD93-61F9-E440-92EA-0CCEB293D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7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13C06-A633-3C4A-9433-7A7D2DB95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43820-BF2D-CA4D-95AB-D9541181D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D817F-5C71-074D-B804-079F3C59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B2C8-E5F3-BC4E-B6EF-A68187421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465BC-94CA-8F46-8F86-951CEA6C5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1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3C78-8270-EE4A-9439-CF9850497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082E4-84BD-E940-913E-7D47E9A9A1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4BA91D-CD37-F947-B073-2DEC2989C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94A5C-F04C-CD46-8FCA-D1F1D7502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E71CF-9100-DC46-97F1-F5EF6320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9AD25A-C0DB-F14A-BBBC-C9BB3F11E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4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5358D-260F-EF44-A452-0AAAA8420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1DBA9-7571-7B4B-9328-DAB563995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BB2E4B-0399-7541-A7DA-1E875AE89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163215-0A67-5146-A3ED-092985FCC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6C003-79FE-B944-8E14-B4CE8A9915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ECA556-701F-0948-ADFB-4EAE6C4A2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57EDF9-7698-BB41-84D0-644760A56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3BFBF1-E320-4E49-8381-2D9BEEB08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14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989AE-A084-EE4B-AAEF-898159AB6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3CDA0-C6E7-0B4C-8109-8105B43B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D77171-B0A2-8C40-8F08-D23EFC159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BE0BC-89AA-CE4B-AECE-46430713E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27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7479F1-E9B7-E74C-8164-630D9F0C6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869AE-40C7-FA4A-8E68-F0A30D946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FAC605-AA4B-6348-A792-2E40D4759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4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B6986-C72B-034C-911B-153443DF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D1275-2543-B349-BA73-5219A2A62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510B4B-F470-474E-A958-68F18DFF5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515ED-C3EE-FE44-9016-C171A796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02F6E-20DC-E84C-879C-AED32BE54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1B6CB-79D5-6E4C-AB37-21954E4B5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6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0912-C889-6440-8D40-02E091798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8BF034-3952-444E-919E-550F08EA6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5E7F7-EEC8-594A-B39D-39260F35D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63AB76-6CF5-B14E-90BD-D0DECAA74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77318-1EA5-5741-A21E-5D70F7E0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8B770E-9BD9-3E41-9F6F-54AB6F244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3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AF4B05-A090-8B4D-A0BE-78641CAE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E843BE-387F-F342-BE90-A3008908D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4C4E1-8841-2844-9267-4D4B1029F2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E8E21-EE8F-D94E-9ECC-C1300CF513C6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7F6C5-83A6-EE47-8B42-CC15446EB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211E0-44D4-C34F-8D8E-BE2AFEAA7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BF1B8-73AC-6140-9DAF-B0FD8076A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5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5E429C-1675-B744-8973-B8756689C33E}"/>
              </a:ext>
            </a:extLst>
          </p:cNvPr>
          <p:cNvSpPr txBox="1"/>
          <p:nvPr/>
        </p:nvSpPr>
        <p:spPr>
          <a:xfrm>
            <a:off x="2877015" y="5776333"/>
            <a:ext cx="5776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Smartdollar.com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/enroll/example</a:t>
            </a:r>
          </a:p>
        </p:txBody>
      </p:sp>
    </p:spTree>
    <p:extLst>
      <p:ext uri="{BB962C8B-B14F-4D97-AF65-F5344CB8AC3E}">
        <p14:creationId xmlns:p14="http://schemas.microsoft.com/office/powerpoint/2010/main" val="717822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 Mulder</dc:creator>
  <cp:lastModifiedBy>Jes Mulder</cp:lastModifiedBy>
  <cp:revision>1</cp:revision>
  <dcterms:created xsi:type="dcterms:W3CDTF">2021-06-03T19:30:48Z</dcterms:created>
  <dcterms:modified xsi:type="dcterms:W3CDTF">2021-06-03T20:20:18Z</dcterms:modified>
</cp:coreProperties>
</file>