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9"/>
  </p:notesMasterIdLst>
  <p:sldIdLst>
    <p:sldId id="256" r:id="rId5"/>
    <p:sldId id="288" r:id="rId6"/>
    <p:sldId id="430" r:id="rId7"/>
    <p:sldId id="42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B90C93-D096-4E42-A96F-D1BBD8C16F52}" v="3" dt="2021-02-08T20:19:17.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67" autoAdjust="0"/>
    <p:restoredTop sz="81769"/>
  </p:normalViewPr>
  <p:slideViewPr>
    <p:cSldViewPr snapToGrid="0">
      <p:cViewPr varScale="1">
        <p:scale>
          <a:sx n="103" d="100"/>
          <a:sy n="103" d="100"/>
        </p:scale>
        <p:origin x="183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 Mulder" userId="db24599f-1603-4338-a7cf-2c19a422e544" providerId="ADAL" clId="{D2B90C93-D096-4E42-A96F-D1BBD8C16F52}"/>
    <pc:docChg chg="custSel addSld delSld modSld">
      <pc:chgData name="Jes Mulder" userId="db24599f-1603-4338-a7cf-2c19a422e544" providerId="ADAL" clId="{D2B90C93-D096-4E42-A96F-D1BBD8C16F52}" dt="2021-02-08T20:19:17.054" v="8"/>
      <pc:docMkLst>
        <pc:docMk/>
      </pc:docMkLst>
      <pc:sldChg chg="addSp delSp modSp mod modNotesTx">
        <pc:chgData name="Jes Mulder" userId="db24599f-1603-4338-a7cf-2c19a422e544" providerId="ADAL" clId="{D2B90C93-D096-4E42-A96F-D1BBD8C16F52}" dt="2021-02-08T20:19:03.184" v="6" actId="1076"/>
        <pc:sldMkLst>
          <pc:docMk/>
          <pc:sldMk cId="813335232" sldId="428"/>
        </pc:sldMkLst>
        <pc:spChg chg="mod">
          <ac:chgData name="Jes Mulder" userId="db24599f-1603-4338-a7cf-2c19a422e544" providerId="ADAL" clId="{D2B90C93-D096-4E42-A96F-D1BBD8C16F52}" dt="2021-02-08T20:19:03.184" v="6" actId="1076"/>
          <ac:spMkLst>
            <pc:docMk/>
            <pc:sldMk cId="813335232" sldId="428"/>
            <ac:spMk id="9" creationId="{E05170B6-4E60-CC44-895C-659115F0E5B9}"/>
          </ac:spMkLst>
        </pc:spChg>
        <pc:picChg chg="add mod">
          <ac:chgData name="Jes Mulder" userId="db24599f-1603-4338-a7cf-2c19a422e544" providerId="ADAL" clId="{D2B90C93-D096-4E42-A96F-D1BBD8C16F52}" dt="2021-02-08T20:18:55.493" v="4" actId="167"/>
          <ac:picMkLst>
            <pc:docMk/>
            <pc:sldMk cId="813335232" sldId="428"/>
            <ac:picMk id="3" creationId="{CAEC80E5-12FE-3D40-95D1-BA6FA6934F23}"/>
          </ac:picMkLst>
        </pc:picChg>
        <pc:picChg chg="del">
          <ac:chgData name="Jes Mulder" userId="db24599f-1603-4338-a7cf-2c19a422e544" providerId="ADAL" clId="{D2B90C93-D096-4E42-A96F-D1BBD8C16F52}" dt="2021-02-08T20:18:57.522" v="5" actId="478"/>
          <ac:picMkLst>
            <pc:docMk/>
            <pc:sldMk cId="813335232" sldId="428"/>
            <ac:picMk id="5" creationId="{11068A05-FD5F-2445-87EA-13D62BC9C7D4}"/>
          </ac:picMkLst>
        </pc:picChg>
      </pc:sldChg>
      <pc:sldChg chg="del">
        <pc:chgData name="Jes Mulder" userId="db24599f-1603-4338-a7cf-2c19a422e544" providerId="ADAL" clId="{D2B90C93-D096-4E42-A96F-D1BBD8C16F52}" dt="2021-02-08T20:19:11.143" v="7" actId="2696"/>
        <pc:sldMkLst>
          <pc:docMk/>
          <pc:sldMk cId="2911659460" sldId="429"/>
        </pc:sldMkLst>
      </pc:sldChg>
      <pc:sldChg chg="add">
        <pc:chgData name="Jes Mulder" userId="db24599f-1603-4338-a7cf-2c19a422e544" providerId="ADAL" clId="{D2B90C93-D096-4E42-A96F-D1BBD8C16F52}" dt="2021-02-08T20:19:17.054" v="8"/>
        <pc:sldMkLst>
          <pc:docMk/>
          <pc:sldMk cId="1282490336" sldId="431"/>
        </pc:sldMkLst>
      </pc:sldChg>
    </pc:docChg>
  </pc:docChgLst>
  <pc:docChgLst>
    <pc:chgData name="Eric Church" userId="7076f0f1-b3a4-4c92-a022-0a5dff627c99" providerId="ADAL" clId="{9B9A0C1E-3F16-964E-A5A2-D7604535E800}"/>
    <pc:docChg chg="custSel addSld delSld modSld">
      <pc:chgData name="Eric Church" userId="7076f0f1-b3a4-4c92-a022-0a5dff627c99" providerId="ADAL" clId="{9B9A0C1E-3F16-964E-A5A2-D7604535E800}" dt="2021-02-04T19:16:18.549" v="323" actId="20577"/>
      <pc:docMkLst>
        <pc:docMk/>
      </pc:docMkLst>
      <pc:sldChg chg="addSp delSp modSp mod modNotesTx">
        <pc:chgData name="Eric Church" userId="7076f0f1-b3a4-4c92-a022-0a5dff627c99" providerId="ADAL" clId="{9B9A0C1E-3F16-964E-A5A2-D7604535E800}" dt="2021-02-04T19:13:37.317" v="274" actId="27614"/>
        <pc:sldMkLst>
          <pc:docMk/>
          <pc:sldMk cId="3120778422" sldId="271"/>
        </pc:sldMkLst>
        <pc:picChg chg="add del mod">
          <ac:chgData name="Eric Church" userId="7076f0f1-b3a4-4c92-a022-0a5dff627c99" providerId="ADAL" clId="{9B9A0C1E-3F16-964E-A5A2-D7604535E800}" dt="2021-02-04T14:55:11.849" v="9" actId="478"/>
          <ac:picMkLst>
            <pc:docMk/>
            <pc:sldMk cId="3120778422" sldId="271"/>
            <ac:picMk id="5" creationId="{201FB01A-46C2-CF4F-B9A8-8035F65F2AEF}"/>
          </ac:picMkLst>
        </pc:picChg>
        <pc:picChg chg="add mod">
          <ac:chgData name="Eric Church" userId="7076f0f1-b3a4-4c92-a022-0a5dff627c99" providerId="ADAL" clId="{9B9A0C1E-3F16-964E-A5A2-D7604535E800}" dt="2021-02-04T19:13:37.317" v="274" actId="27614"/>
          <ac:picMkLst>
            <pc:docMk/>
            <pc:sldMk cId="3120778422" sldId="271"/>
            <ac:picMk id="5" creationId="{CA9F6486-96B0-E441-AFE6-BFBC879530CD}"/>
          </ac:picMkLst>
        </pc:picChg>
        <pc:picChg chg="del">
          <ac:chgData name="Eric Church" userId="7076f0f1-b3a4-4c92-a022-0a5dff627c99" providerId="ADAL" clId="{9B9A0C1E-3F16-964E-A5A2-D7604535E800}" dt="2021-02-04T14:54:35.604" v="0" actId="478"/>
          <ac:picMkLst>
            <pc:docMk/>
            <pc:sldMk cId="3120778422" sldId="271"/>
            <ac:picMk id="6" creationId="{3DF5959F-2B53-F542-A496-3F6319CF1B4C}"/>
          </ac:picMkLst>
        </pc:picChg>
        <pc:picChg chg="add del mod">
          <ac:chgData name="Eric Church" userId="7076f0f1-b3a4-4c92-a022-0a5dff627c99" providerId="ADAL" clId="{9B9A0C1E-3F16-964E-A5A2-D7604535E800}" dt="2021-02-04T19:13:23.306" v="270" actId="478"/>
          <ac:picMkLst>
            <pc:docMk/>
            <pc:sldMk cId="3120778422" sldId="271"/>
            <ac:picMk id="8" creationId="{02B4F36E-637E-BF4A-8B91-7EB9AE37EB2A}"/>
          </ac:picMkLst>
        </pc:picChg>
      </pc:sldChg>
      <pc:sldChg chg="addSp delSp modSp mod modNotesTx">
        <pc:chgData name="Eric Church" userId="7076f0f1-b3a4-4c92-a022-0a5dff627c99" providerId="ADAL" clId="{9B9A0C1E-3F16-964E-A5A2-D7604535E800}" dt="2021-02-04T19:16:18.549" v="323" actId="20577"/>
        <pc:sldMkLst>
          <pc:docMk/>
          <pc:sldMk cId="2276090321" sldId="272"/>
        </pc:sldMkLst>
        <pc:picChg chg="add del mod">
          <ac:chgData name="Eric Church" userId="7076f0f1-b3a4-4c92-a022-0a5dff627c99" providerId="ADAL" clId="{9B9A0C1E-3F16-964E-A5A2-D7604535E800}" dt="2021-02-04T14:55:09.310" v="8" actId="478"/>
          <ac:picMkLst>
            <pc:docMk/>
            <pc:sldMk cId="2276090321" sldId="272"/>
            <ac:picMk id="5" creationId="{5B72DAD7-9C6C-3248-993E-D866406B2BDF}"/>
          </ac:picMkLst>
        </pc:picChg>
        <pc:picChg chg="add del mod">
          <ac:chgData name="Eric Church" userId="7076f0f1-b3a4-4c92-a022-0a5dff627c99" providerId="ADAL" clId="{9B9A0C1E-3F16-964E-A5A2-D7604535E800}" dt="2021-02-04T19:13:56.944" v="293" actId="478"/>
          <ac:picMkLst>
            <pc:docMk/>
            <pc:sldMk cId="2276090321" sldId="272"/>
            <ac:picMk id="5" creationId="{B95838BE-710A-7641-90FD-2B96BEEFD3D7}"/>
          </ac:picMkLst>
        </pc:picChg>
        <pc:picChg chg="del">
          <ac:chgData name="Eric Church" userId="7076f0f1-b3a4-4c92-a022-0a5dff627c99" providerId="ADAL" clId="{9B9A0C1E-3F16-964E-A5A2-D7604535E800}" dt="2021-02-04T14:54:37.548" v="1" actId="478"/>
          <ac:picMkLst>
            <pc:docMk/>
            <pc:sldMk cId="2276090321" sldId="272"/>
            <ac:picMk id="6" creationId="{A2373BDB-6932-244E-A62B-8D3B017A86F8}"/>
          </ac:picMkLst>
        </pc:picChg>
        <pc:picChg chg="add mod">
          <ac:chgData name="Eric Church" userId="7076f0f1-b3a4-4c92-a022-0a5dff627c99" providerId="ADAL" clId="{9B9A0C1E-3F16-964E-A5A2-D7604535E800}" dt="2021-02-04T19:16:13.039" v="295" actId="27614"/>
          <ac:picMkLst>
            <pc:docMk/>
            <pc:sldMk cId="2276090321" sldId="272"/>
            <ac:picMk id="7" creationId="{BA1B6508-EB30-DA46-B309-D36650A505C3}"/>
          </ac:picMkLst>
        </pc:picChg>
        <pc:picChg chg="add del mod">
          <ac:chgData name="Eric Church" userId="7076f0f1-b3a4-4c92-a022-0a5dff627c99" providerId="ADAL" clId="{9B9A0C1E-3F16-964E-A5A2-D7604535E800}" dt="2021-02-04T14:56:59.401" v="22" actId="478"/>
          <ac:picMkLst>
            <pc:docMk/>
            <pc:sldMk cId="2276090321" sldId="272"/>
            <ac:picMk id="8" creationId="{3C65499D-68BE-5D45-8324-8AB5AF19384D}"/>
          </ac:picMkLst>
        </pc:picChg>
        <pc:picChg chg="add del mod">
          <ac:chgData name="Eric Church" userId="7076f0f1-b3a4-4c92-a022-0a5dff627c99" providerId="ADAL" clId="{9B9A0C1E-3F16-964E-A5A2-D7604535E800}" dt="2021-02-04T19:13:25.364" v="271" actId="478"/>
          <ac:picMkLst>
            <pc:docMk/>
            <pc:sldMk cId="2276090321" sldId="272"/>
            <ac:picMk id="10" creationId="{89BCE068-EB08-A645-8156-643DCE008F53}"/>
          </ac:picMkLst>
        </pc:picChg>
      </pc:sldChg>
      <pc:sldChg chg="addSp delSp modSp mod">
        <pc:chgData name="Eric Church" userId="7076f0f1-b3a4-4c92-a022-0a5dff627c99" providerId="ADAL" clId="{9B9A0C1E-3F16-964E-A5A2-D7604535E800}" dt="2021-02-04T14:55:32.177" v="18" actId="962"/>
        <pc:sldMkLst>
          <pc:docMk/>
          <pc:sldMk cId="781860833" sldId="273"/>
        </pc:sldMkLst>
        <pc:picChg chg="add mod">
          <ac:chgData name="Eric Church" userId="7076f0f1-b3a4-4c92-a022-0a5dff627c99" providerId="ADAL" clId="{9B9A0C1E-3F16-964E-A5A2-D7604535E800}" dt="2021-02-04T14:55:32.177" v="18" actId="962"/>
          <ac:picMkLst>
            <pc:docMk/>
            <pc:sldMk cId="781860833" sldId="273"/>
            <ac:picMk id="5" creationId="{5CF93515-A292-AC44-9E90-6B7E314DD4A8}"/>
          </ac:picMkLst>
        </pc:picChg>
        <pc:picChg chg="del">
          <ac:chgData name="Eric Church" userId="7076f0f1-b3a4-4c92-a022-0a5dff627c99" providerId="ADAL" clId="{9B9A0C1E-3F16-964E-A5A2-D7604535E800}" dt="2021-02-04T14:54:40.451" v="2" actId="478"/>
          <ac:picMkLst>
            <pc:docMk/>
            <pc:sldMk cId="781860833" sldId="273"/>
            <ac:picMk id="8" creationId="{060DB5CD-5A10-EA41-A923-097CA69D3B60}"/>
          </ac:picMkLst>
        </pc:picChg>
      </pc:sldChg>
      <pc:sldChg chg="add del">
        <pc:chgData name="Eric Church" userId="7076f0f1-b3a4-4c92-a022-0a5dff627c99" providerId="ADAL" clId="{9B9A0C1E-3F16-964E-A5A2-D7604535E800}" dt="2021-02-04T14:59:37.257" v="269" actId="2696"/>
        <pc:sldMkLst>
          <pc:docMk/>
          <pc:sldMk cId="2865840244" sldId="408"/>
        </pc:sldMkLst>
      </pc:sldChg>
      <pc:sldChg chg="addSp delSp modSp mod">
        <pc:chgData name="Eric Church" userId="7076f0f1-b3a4-4c92-a022-0a5dff627c99" providerId="ADAL" clId="{9B9A0C1E-3F16-964E-A5A2-D7604535E800}" dt="2021-02-04T14:59:35.930" v="268"/>
        <pc:sldMkLst>
          <pc:docMk/>
          <pc:sldMk cId="420668317" sldId="430"/>
        </pc:sldMkLst>
        <pc:picChg chg="add mod">
          <ac:chgData name="Eric Church" userId="7076f0f1-b3a4-4c92-a022-0a5dff627c99" providerId="ADAL" clId="{9B9A0C1E-3F16-964E-A5A2-D7604535E800}" dt="2021-02-04T14:59:35.930" v="268"/>
          <ac:picMkLst>
            <pc:docMk/>
            <pc:sldMk cId="420668317" sldId="430"/>
            <ac:picMk id="5" creationId="{B3D942B1-5412-8C4D-AFBD-D75B1036F18C}"/>
          </ac:picMkLst>
        </pc:picChg>
        <pc:picChg chg="del">
          <ac:chgData name="Eric Church" userId="7076f0f1-b3a4-4c92-a022-0a5dff627c99" providerId="ADAL" clId="{9B9A0C1E-3F16-964E-A5A2-D7604535E800}" dt="2021-02-04T14:59:02.523" v="266" actId="478"/>
          <ac:picMkLst>
            <pc:docMk/>
            <pc:sldMk cId="420668317" sldId="430"/>
            <ac:picMk id="6" creationId="{DAB72D4A-BAC3-0645-8962-501DBBB6DEE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861EB5-9188-6845-889E-F057422E86C4}" type="datetimeFigureOut">
              <a:rPr lang="en-US" smtClean="0"/>
              <a:t>4/27/21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7E9C6C-73F7-3F43-A66E-CD1127E3352E}" type="slidenum">
              <a:rPr lang="en-US" smtClean="0"/>
              <a:t>‹#›</a:t>
            </a:fld>
            <a:endParaRPr lang="en-US"/>
          </a:p>
        </p:txBody>
      </p:sp>
    </p:spTree>
    <p:extLst>
      <p:ext uri="{BB962C8B-B14F-4D97-AF65-F5344CB8AC3E}">
        <p14:creationId xmlns:p14="http://schemas.microsoft.com/office/powerpoint/2010/main" val="4113338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Welcome/Intro</a:t>
            </a:r>
          </a:p>
        </p:txBody>
      </p:sp>
      <p:sp>
        <p:nvSpPr>
          <p:cNvPr id="4" name="Slide Number Placeholder 3"/>
          <p:cNvSpPr>
            <a:spLocks noGrp="1"/>
          </p:cNvSpPr>
          <p:nvPr>
            <p:ph type="sldNum" sz="quarter" idx="5"/>
          </p:nvPr>
        </p:nvSpPr>
        <p:spPr/>
        <p:txBody>
          <a:bodyPr/>
          <a:lstStyle/>
          <a:p>
            <a:fld id="{F07E9C6C-73F7-3F43-A66E-CD1127E3352E}" type="slidenum">
              <a:rPr lang="en-US" smtClean="0"/>
              <a:t>1</a:t>
            </a:fld>
            <a:endParaRPr lang="en-US"/>
          </a:p>
        </p:txBody>
      </p:sp>
    </p:spTree>
    <p:extLst>
      <p:ext uri="{BB962C8B-B14F-4D97-AF65-F5344CB8AC3E}">
        <p14:creationId xmlns:p14="http://schemas.microsoft.com/office/powerpoint/2010/main" val="1392790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 you catch that? [Company] believes in this program so much that they’re covering the cost for you. That means you don’t have to pay for it. Now. Or ever. </a:t>
            </a:r>
          </a:p>
        </p:txBody>
      </p:sp>
      <p:sp>
        <p:nvSpPr>
          <p:cNvPr id="4" name="Slide Number Placeholder 3"/>
          <p:cNvSpPr>
            <a:spLocks noGrp="1"/>
          </p:cNvSpPr>
          <p:nvPr>
            <p:ph type="sldNum" sz="quarter" idx="5"/>
          </p:nvPr>
        </p:nvSpPr>
        <p:spPr/>
        <p:txBody>
          <a:bodyPr/>
          <a:lstStyle/>
          <a:p>
            <a:fld id="{F07E9C6C-73F7-3F43-A66E-CD1127E3352E}" type="slidenum">
              <a:rPr lang="en-US" smtClean="0"/>
              <a:t>2</a:t>
            </a:fld>
            <a:endParaRPr lang="en-US"/>
          </a:p>
        </p:txBody>
      </p:sp>
    </p:spTree>
    <p:extLst>
      <p:ext uri="{BB962C8B-B14F-4D97-AF65-F5344CB8AC3E}">
        <p14:creationId xmlns:p14="http://schemas.microsoft.com/office/powerpoint/2010/main" val="1134603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kern="1200" dirty="0">
                <a:solidFill>
                  <a:schemeClr val="tx1"/>
                </a:solidFill>
                <a:effectLst/>
                <a:latin typeface="+mn-lt"/>
                <a:ea typeface="+mn-ea"/>
                <a:cs typeface="+mn-cs"/>
              </a:rPr>
              <a:t>Tools to Work the Plan</a:t>
            </a: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SmartDollar doesn’t just give you the keys to taking charge of your money - we’ve also got tools that can help you on every step of the plan.</a:t>
            </a:r>
            <a:endParaRPr lang="en-US" b="0" dirty="0">
              <a:effectLst/>
            </a:endParaRPr>
          </a:p>
          <a:p>
            <a:pPr rtl="0"/>
            <a:br>
              <a:rPr lang="en-US" b="0" dirty="0">
                <a:effectLst/>
              </a:rPr>
            </a:br>
            <a:r>
              <a:rPr lang="en-US" sz="1200" b="1" i="0" u="none" strike="noStrike" kern="1200" dirty="0">
                <a:solidFill>
                  <a:schemeClr val="tx1"/>
                </a:solidFill>
                <a:effectLst/>
                <a:latin typeface="+mn-lt"/>
                <a:ea typeface="+mn-ea"/>
                <a:cs typeface="+mn-cs"/>
              </a:rPr>
              <a:t>EveryDollar</a:t>
            </a:r>
            <a:endParaRPr lang="en-US" b="0" dirty="0">
              <a:effectLst/>
            </a:endParaRPr>
          </a:p>
          <a:p>
            <a:pPr rtl="0"/>
            <a:r>
              <a:rPr lang="en-US" sz="1200" b="0" i="0" u="none" strike="noStrike" kern="1200" dirty="0">
                <a:solidFill>
                  <a:schemeClr val="tx1"/>
                </a:solidFill>
                <a:effectLst/>
                <a:latin typeface="+mn-lt"/>
                <a:ea typeface="+mn-ea"/>
                <a:cs typeface="+mn-cs"/>
              </a:rPr>
              <a:t>The backbone of these helpful tools is EveryDollar, our budgeting app. Simple and intuitive, EveryDollar will help you categorize your expenses and give every dollar a name, so you know exactly where you stand and where you’re going! Our premium version, included with every SmartDollar account, syncs with your bank account, so all you’ll have to do is drag expenses to their proper categories. Budgeting made easy! EveryDollar is available on desktop, Android and iOS devices.</a:t>
            </a:r>
            <a:endParaRPr lang="en-US" b="0" dirty="0">
              <a:effectLst/>
            </a:endParaRPr>
          </a:p>
          <a:p>
            <a:pPr rtl="0"/>
            <a:br>
              <a:rPr lang="en-US" b="0" dirty="0">
                <a:effectLst/>
              </a:rPr>
            </a:br>
            <a:r>
              <a:rPr lang="en-US" sz="1200" b="1" i="0" u="none" strike="noStrike" kern="1200" dirty="0">
                <a:solidFill>
                  <a:schemeClr val="tx1"/>
                </a:solidFill>
                <a:effectLst/>
                <a:latin typeface="+mn-lt"/>
                <a:ea typeface="+mn-ea"/>
                <a:cs typeface="+mn-cs"/>
              </a:rPr>
              <a:t>Debt Snowball Tool</a:t>
            </a:r>
            <a:endParaRPr lang="en-US" b="0" dirty="0">
              <a:effectLst/>
            </a:endParaRPr>
          </a:p>
          <a:p>
            <a:pPr rtl="0"/>
            <a:r>
              <a:rPr lang="en-US" sz="1200" b="0" i="0" u="none" strike="noStrike" kern="1200" dirty="0">
                <a:solidFill>
                  <a:schemeClr val="tx1"/>
                </a:solidFill>
                <a:effectLst/>
                <a:latin typeface="+mn-lt"/>
                <a:ea typeface="+mn-ea"/>
                <a:cs typeface="+mn-cs"/>
              </a:rPr>
              <a:t>The Debt Snowball Tool will help you power through paying off all of your consumer debt. List all of your consumer debts from smallest to largest, and then focus on attacking the smallest one first, until it’s gone and you’re able to roll the excess into paying off the next one! Track it all with the Debt Snowball Tool.</a:t>
            </a:r>
            <a:endParaRPr lang="en-US" b="0" dirty="0">
              <a:effectLst/>
            </a:endParaRPr>
          </a:p>
          <a:p>
            <a:pPr rtl="0"/>
            <a:br>
              <a:rPr lang="en-US" b="0" dirty="0">
                <a:effectLst/>
              </a:rPr>
            </a:br>
            <a:r>
              <a:rPr lang="en-US" sz="1200" b="1" i="0" u="none" strike="noStrike" kern="1200" dirty="0">
                <a:solidFill>
                  <a:schemeClr val="tx1"/>
                </a:solidFill>
                <a:effectLst/>
                <a:latin typeface="+mn-lt"/>
                <a:ea typeface="+mn-ea"/>
                <a:cs typeface="+mn-cs"/>
              </a:rPr>
              <a:t>$1,000 Emergency Fund Planner Tool</a:t>
            </a:r>
            <a:endParaRPr lang="en-US" b="0" dirty="0">
              <a:effectLst/>
            </a:endParaRPr>
          </a:p>
          <a:p>
            <a:pPr rtl="0"/>
            <a:r>
              <a:rPr lang="en-US" sz="1200" b="0" i="0" u="none" strike="noStrike" kern="1200" dirty="0">
                <a:solidFill>
                  <a:schemeClr val="tx1"/>
                </a:solidFill>
                <a:effectLst/>
                <a:latin typeface="+mn-lt"/>
                <a:ea typeface="+mn-ea"/>
                <a:cs typeface="+mn-cs"/>
              </a:rPr>
              <a:t>Another key tool within SmartDollar is the $1,000 Emergency Fund Planner. Transfer ideas on how to save $1,000 fast to your to-do list and watch your digital piggy bank fill up!</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SmartDollar is always improving and adding in more tools to help you along your money journey. Make sure to check out our R:IQ tool (take the assessment and get your retirement goal number), and our dashboard widgets for each Baby Step!</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F07E9C6C-73F7-3F43-A66E-CD1127E3352E}" type="slidenum">
              <a:rPr lang="en-US" smtClean="0"/>
              <a:t>3</a:t>
            </a:fld>
            <a:endParaRPr lang="en-US"/>
          </a:p>
        </p:txBody>
      </p:sp>
    </p:spTree>
    <p:extLst>
      <p:ext uri="{BB962C8B-B14F-4D97-AF65-F5344CB8AC3E}">
        <p14:creationId xmlns:p14="http://schemas.microsoft.com/office/powerpoint/2010/main" val="102433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 link to sign up. It takes just a minute. Don’t wait – your future you will thank you!</a:t>
            </a:r>
          </a:p>
        </p:txBody>
      </p:sp>
      <p:sp>
        <p:nvSpPr>
          <p:cNvPr id="4" name="Slide Number Placeholder 3"/>
          <p:cNvSpPr>
            <a:spLocks noGrp="1"/>
          </p:cNvSpPr>
          <p:nvPr>
            <p:ph type="sldNum" sz="quarter" idx="5"/>
          </p:nvPr>
        </p:nvSpPr>
        <p:spPr/>
        <p:txBody>
          <a:bodyPr/>
          <a:lstStyle/>
          <a:p>
            <a:fld id="{F07E9C6C-73F7-3F43-A66E-CD1127E3352E}" type="slidenum">
              <a:rPr lang="en-US" smtClean="0"/>
              <a:t>4</a:t>
            </a:fld>
            <a:endParaRPr lang="en-US"/>
          </a:p>
        </p:txBody>
      </p:sp>
    </p:spTree>
    <p:extLst>
      <p:ext uri="{BB962C8B-B14F-4D97-AF65-F5344CB8AC3E}">
        <p14:creationId xmlns:p14="http://schemas.microsoft.com/office/powerpoint/2010/main" val="31007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FE7A7-0970-4F24-A1F4-A8BF319050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D5D284-0716-4F1E-8FEE-C50D6730FC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69AAAF-DD7C-433A-9FB4-DD04FEC42B5A}"/>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6176F3FB-582A-482F-830F-250670EFF3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664046-9989-4598-BB58-9D9E2FC691D6}"/>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2569656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68659-91B4-46B1-A6AD-45F9B28DD9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82857A-0186-4A0E-BE39-568FEB8986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73DC3-7A41-4E4F-9668-56AEDD623494}"/>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BFCA3D22-D3FD-4769-9BF2-4AD998B9BB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DBFDFE-4B99-406F-8419-E1E20018ABD5}"/>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4140920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5A8AA0-1180-4BEC-AD97-2688C5B11B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76CB81C-C776-4A4E-91EC-9D6486CAAB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F4414F-8855-4FD5-A247-225029589F55}"/>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7D222452-5623-4095-86DD-6A61C77A1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6EB9-9A67-4782-B1CC-39B869C47D87}"/>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40456996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Shape 21"/>
          <p:cNvSpPr>
            <a:spLocks noGrp="1"/>
          </p:cNvSpPr>
          <p:nvPr>
            <p:ph type="pic" idx="21"/>
          </p:nvPr>
        </p:nvSpPr>
        <p:spPr>
          <a:xfrm>
            <a:off x="-577850" y="-647700"/>
            <a:ext cx="13373100" cy="8009467"/>
          </a:xfrm>
          <a:prstGeom prst="rect">
            <a:avLst/>
          </a:prstGeom>
        </p:spPr>
        <p:txBody>
          <a:bodyPr lIns="91439" tIns="45719" rIns="91439" bIns="45719">
            <a:noAutofit/>
          </a:bodyPr>
          <a:lstStyle/>
          <a:p>
            <a:endParaRPr/>
          </a:p>
        </p:txBody>
      </p:sp>
      <p:sp>
        <p:nvSpPr>
          <p:cNvPr id="22" name="Shape 22"/>
          <p:cNvSpPr txBox="1">
            <a:spLocks noGrp="1"/>
          </p:cNvSpPr>
          <p:nvPr>
            <p:ph type="title" hasCustomPrompt="1"/>
          </p:nvPr>
        </p:nvSpPr>
        <p:spPr>
          <a:xfrm>
            <a:off x="603250" y="3562350"/>
            <a:ext cx="10985500" cy="2324100"/>
          </a:xfrm>
          <a:prstGeom prst="rect">
            <a:avLst/>
          </a:prstGeom>
        </p:spPr>
        <p:txBody>
          <a:bodyPr anchor="b"/>
          <a:lstStyle>
            <a:lvl1pPr>
              <a:defRPr sz="5800" spc="-116"/>
            </a:lvl1pPr>
          </a:lstStyle>
          <a:p>
            <a:r>
              <a:t>Presentation Title</a:t>
            </a:r>
          </a:p>
        </p:txBody>
      </p:sp>
      <p:sp>
        <p:nvSpPr>
          <p:cNvPr id="23" name="Shape 23"/>
          <p:cNvSpPr txBox="1">
            <a:spLocks noGrp="1"/>
          </p:cNvSpPr>
          <p:nvPr>
            <p:ph type="body" sz="quarter" idx="22" hasCustomPrompt="1"/>
          </p:nvPr>
        </p:nvSpPr>
        <p:spPr>
          <a:xfrm>
            <a:off x="603845" y="553069"/>
            <a:ext cx="10984311"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24" name="Shape 24"/>
          <p:cNvSpPr txBox="1">
            <a:spLocks noGrp="1"/>
          </p:cNvSpPr>
          <p:nvPr>
            <p:ph type="body" sz="quarter" idx="1" hasCustomPrompt="1"/>
          </p:nvPr>
        </p:nvSpPr>
        <p:spPr>
          <a:xfrm>
            <a:off x="603250" y="5804955"/>
            <a:ext cx="10985500" cy="558476"/>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25" name="Shape 25"/>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6665782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EFC28-BEE1-40C9-825C-4FA1E61CD5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92D155-73B9-4244-ACDF-35B4006587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72F2B-8F59-4826-8C75-EF1DA957A9F2}"/>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1C030810-9AC4-4E08-8185-B99E67BA2F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A38F95-ABAE-48D5-BE15-8B10CB3FF7EC}"/>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2270931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D88E7-C8FF-45CF-8A3B-205062E430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4944B8-047E-4858-AFA5-C1EB2CB8D9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0A53F3-E7CF-4813-B88A-0191B7274347}"/>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1F4E5480-1305-431E-89E0-728AF77B4D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2814DF-F5C5-4CC9-9A1E-05FB9D229FC7}"/>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3092086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7F22F-30C6-466F-9684-FE1E56D851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1A0818-9A08-4F4D-83B2-E0E2A298B7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567603-B71D-4824-8A59-71BD278333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6C9373A-0639-42EC-8561-BA864D0A7063}"/>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6" name="Footer Placeholder 5">
            <a:extLst>
              <a:ext uri="{FF2B5EF4-FFF2-40B4-BE49-F238E27FC236}">
                <a16:creationId xmlns:a16="http://schemas.microsoft.com/office/drawing/2014/main" id="{DED85255-466A-4358-898B-3B858149F0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DD8B36-A228-4D1A-BDD7-9E3D7D9478BD}"/>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164557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027CB-DE66-4D84-9997-28DB6FFB54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3FDD70-041B-40F5-B472-47D0CC0A15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14C63B-CEFB-4E60-B03B-D613C69B87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66D385-51E9-4FB3-B5C5-7DA3B0451D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770A33-6E0B-4A01-AE4E-B3E3BD8F47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D48B0B-1C0C-45DF-BDAC-2F70B5A63D48}"/>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8" name="Footer Placeholder 7">
            <a:extLst>
              <a:ext uri="{FF2B5EF4-FFF2-40B4-BE49-F238E27FC236}">
                <a16:creationId xmlns:a16="http://schemas.microsoft.com/office/drawing/2014/main" id="{7D120EDE-4A07-420F-9BD9-51C878AA3FC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C8210F-8B14-4E96-813A-5D51E4029660}"/>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269136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B1E0-1208-4ABD-8B8E-2F4165DCB0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819428-B7BE-48B1-B32B-EB0D1EB326E6}"/>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4" name="Footer Placeholder 3">
            <a:extLst>
              <a:ext uri="{FF2B5EF4-FFF2-40B4-BE49-F238E27FC236}">
                <a16:creationId xmlns:a16="http://schemas.microsoft.com/office/drawing/2014/main" id="{92132A3B-E670-45C6-A48B-BC56A8495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9ABFA2C-8CE1-4B67-9D2B-E10C755CF0D5}"/>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126345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818302-79F7-4D06-9678-0304BEA02F0C}"/>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3" name="Footer Placeholder 2">
            <a:extLst>
              <a:ext uri="{FF2B5EF4-FFF2-40B4-BE49-F238E27FC236}">
                <a16:creationId xmlns:a16="http://schemas.microsoft.com/office/drawing/2014/main" id="{966A0912-C4B8-4EF9-9086-E33FCCA611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C5E723E-235C-42BC-A38B-5AEA58020C0D}"/>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3389131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74814-CE5A-4EF0-ABA6-94E56B7E1E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91F121-828E-49B7-8223-1D04419C1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607509-CC40-49A1-9C90-E8B1AC0CAB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C920C8-C9CD-424E-9C6A-3325A498513E}"/>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6" name="Footer Placeholder 5">
            <a:extLst>
              <a:ext uri="{FF2B5EF4-FFF2-40B4-BE49-F238E27FC236}">
                <a16:creationId xmlns:a16="http://schemas.microsoft.com/office/drawing/2014/main" id="{C6A9AC2E-1036-4F5D-BAFF-18F26400D3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4FD472-68AA-445E-869E-020C18CCA89A}"/>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3115154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27FD6-3B16-4E1E-B1D2-A0DB4BE399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47E3B28-4D08-4DEB-9F54-351DAF88C8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D7321A-8BDE-4A00-8567-9D22B19466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92B99A-4BA7-48CB-900A-DC1BC31C04D8}"/>
              </a:ext>
            </a:extLst>
          </p:cNvPr>
          <p:cNvSpPr>
            <a:spLocks noGrp="1"/>
          </p:cNvSpPr>
          <p:nvPr>
            <p:ph type="dt" sz="half" idx="10"/>
          </p:nvPr>
        </p:nvSpPr>
        <p:spPr/>
        <p:txBody>
          <a:bodyPr/>
          <a:lstStyle/>
          <a:p>
            <a:fld id="{868BD9DD-F579-4972-BBBD-F4DBE7227926}" type="datetimeFigureOut">
              <a:rPr lang="en-US" smtClean="0"/>
              <a:t>4/27/21</a:t>
            </a:fld>
            <a:endParaRPr lang="en-US"/>
          </a:p>
        </p:txBody>
      </p:sp>
      <p:sp>
        <p:nvSpPr>
          <p:cNvPr id="6" name="Footer Placeholder 5">
            <a:extLst>
              <a:ext uri="{FF2B5EF4-FFF2-40B4-BE49-F238E27FC236}">
                <a16:creationId xmlns:a16="http://schemas.microsoft.com/office/drawing/2014/main" id="{00BEDBE9-AEEE-4D7E-9A58-08F3B784ED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370E2D-FFFA-48CF-8624-B86E976265AC}"/>
              </a:ext>
            </a:extLst>
          </p:cNvPr>
          <p:cNvSpPr>
            <a:spLocks noGrp="1"/>
          </p:cNvSpPr>
          <p:nvPr>
            <p:ph type="sldNum" sz="quarter" idx="12"/>
          </p:nvPr>
        </p:nvSpPr>
        <p:spPr/>
        <p:txBody>
          <a:bodyPr/>
          <a:lstStyle/>
          <a:p>
            <a:fld id="{36D63E20-3329-4741-BCAC-6FE0AADBF38D}" type="slidenum">
              <a:rPr lang="en-US" smtClean="0"/>
              <a:t>‹#›</a:t>
            </a:fld>
            <a:endParaRPr lang="en-US"/>
          </a:p>
        </p:txBody>
      </p:sp>
    </p:spTree>
    <p:extLst>
      <p:ext uri="{BB962C8B-B14F-4D97-AF65-F5344CB8AC3E}">
        <p14:creationId xmlns:p14="http://schemas.microsoft.com/office/powerpoint/2010/main" val="1380683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C0D6A6-C548-429F-98CB-CAB29142B3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6B614F-DEC2-4F2A-88EB-818BF5DF99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FFF8ED-4A15-4451-9E71-89ECA70F20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BD9DD-F579-4972-BBBD-F4DBE7227926}" type="datetimeFigureOut">
              <a:rPr lang="en-US" smtClean="0"/>
              <a:t>4/27/21</a:t>
            </a:fld>
            <a:endParaRPr lang="en-US"/>
          </a:p>
        </p:txBody>
      </p:sp>
      <p:sp>
        <p:nvSpPr>
          <p:cNvPr id="5" name="Footer Placeholder 4">
            <a:extLst>
              <a:ext uri="{FF2B5EF4-FFF2-40B4-BE49-F238E27FC236}">
                <a16:creationId xmlns:a16="http://schemas.microsoft.com/office/drawing/2014/main" id="{5C3BF53C-A5AD-47DF-9997-E45BF82E08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14B92F3-1C97-4A49-AADE-ADBD18F31E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63E20-3329-4741-BCAC-6FE0AADBF38D}" type="slidenum">
              <a:rPr lang="en-US" smtClean="0"/>
              <a:t>‹#›</a:t>
            </a:fld>
            <a:endParaRPr lang="en-US"/>
          </a:p>
        </p:txBody>
      </p:sp>
    </p:spTree>
    <p:extLst>
      <p:ext uri="{BB962C8B-B14F-4D97-AF65-F5344CB8AC3E}">
        <p14:creationId xmlns:p14="http://schemas.microsoft.com/office/powerpoint/2010/main" val="3056308059"/>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2B43-1D9A-4A67-AB89-5955558946D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628D5D1-EC9B-478F-A8FD-723C309CDE69}"/>
              </a:ext>
            </a:extLst>
          </p:cNvPr>
          <p:cNvSpPr>
            <a:spLocks noGrp="1"/>
          </p:cNvSpPr>
          <p:nvPr>
            <p:ph type="subTitle" idx="1"/>
          </p:nvPr>
        </p:nvSpPr>
        <p:spPr/>
        <p:txBody>
          <a:bodyPr/>
          <a:lstStyle/>
          <a:p>
            <a:endParaRPr lang="en-US"/>
          </a:p>
        </p:txBody>
      </p:sp>
      <p:pic>
        <p:nvPicPr>
          <p:cNvPr id="5" name="Picture 4" descr="Text&#10;&#10;Description automatically generated">
            <a:extLst>
              <a:ext uri="{FF2B5EF4-FFF2-40B4-BE49-F238E27FC236}">
                <a16:creationId xmlns:a16="http://schemas.microsoft.com/office/drawing/2014/main" id="{F5607389-7648-4740-A589-051E744A61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79349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2B43-1D9A-4A67-AB89-5955558946D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628D5D1-EC9B-478F-A8FD-723C309CDE69}"/>
              </a:ext>
            </a:extLst>
          </p:cNvPr>
          <p:cNvSpPr>
            <a:spLocks noGrp="1"/>
          </p:cNvSpPr>
          <p:nvPr>
            <p:ph type="subTitle" idx="1"/>
          </p:nvPr>
        </p:nvSpPr>
        <p:spPr/>
        <p:txBody>
          <a:bodyPr/>
          <a:lstStyle/>
          <a:p>
            <a:endParaRPr lang="en-US"/>
          </a:p>
        </p:txBody>
      </p:sp>
      <p:pic>
        <p:nvPicPr>
          <p:cNvPr id="5" name="Picture 4" descr="Text&#10;&#10;Description automatically generated">
            <a:extLst>
              <a:ext uri="{FF2B5EF4-FFF2-40B4-BE49-F238E27FC236}">
                <a16:creationId xmlns:a16="http://schemas.microsoft.com/office/drawing/2014/main" id="{9D12FF18-9973-441F-8CE9-F17779F072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90221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82B43-1D9A-4A67-AB89-5955558946D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628D5D1-EC9B-478F-A8FD-723C309CDE69}"/>
              </a:ext>
            </a:extLst>
          </p:cNvPr>
          <p:cNvSpPr>
            <a:spLocks noGrp="1"/>
          </p:cNvSpPr>
          <p:nvPr>
            <p:ph type="subTitle" idx="1"/>
          </p:nvPr>
        </p:nvSpPr>
        <p:spPr/>
        <p:txBody>
          <a:bodyPr/>
          <a:lstStyle/>
          <a:p>
            <a:endParaRPr lang="en-US" dirty="0"/>
          </a:p>
        </p:txBody>
      </p:sp>
      <p:pic>
        <p:nvPicPr>
          <p:cNvPr id="5" name="Picture 4" descr="Graphical user interface, application&#10;&#10;Description automatically generated">
            <a:extLst>
              <a:ext uri="{FF2B5EF4-FFF2-40B4-BE49-F238E27FC236}">
                <a16:creationId xmlns:a16="http://schemas.microsoft.com/office/drawing/2014/main" id="{B3D942B1-5412-8C4D-AFBD-D75B1036F1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0668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AEC80E5-12FE-3D40-95D1-BA6FA6934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a:extLst>
              <a:ext uri="{FF2B5EF4-FFF2-40B4-BE49-F238E27FC236}">
                <a16:creationId xmlns:a16="http://schemas.microsoft.com/office/drawing/2014/main" id="{E05170B6-4E60-CC44-895C-659115F0E5B9}"/>
              </a:ext>
            </a:extLst>
          </p:cNvPr>
          <p:cNvSpPr txBox="1"/>
          <p:nvPr/>
        </p:nvSpPr>
        <p:spPr>
          <a:xfrm>
            <a:off x="2197892" y="3736802"/>
            <a:ext cx="7796216" cy="7284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noAutofit/>
          </a:bodyPr>
          <a:lstStyle/>
          <a:p>
            <a:pPr algn="ctr"/>
            <a:r>
              <a:rPr lang="en-US" sz="2500" b="1" dirty="0">
                <a:solidFill>
                  <a:schemeClr val="bg1"/>
                </a:solidFill>
                <a:latin typeface="Arial" panose="020B0604020202020204" pitchFamily="34" charset="0"/>
                <a:ea typeface="Montserrat"/>
                <a:cs typeface="Arial" panose="020B0604020202020204" pitchFamily="34" charset="0"/>
                <a:sym typeface="Montserrat"/>
              </a:rPr>
              <a:t>Get started at </a:t>
            </a:r>
          </a:p>
          <a:p>
            <a:pPr algn="ctr"/>
            <a:r>
              <a:rPr lang="en-US" sz="2500" b="1" dirty="0">
                <a:solidFill>
                  <a:schemeClr val="bg1"/>
                </a:solidFill>
                <a:highlight>
                  <a:srgbClr val="009DDB"/>
                </a:highlight>
                <a:latin typeface="Arial" panose="020B0604020202020204" pitchFamily="34" charset="0"/>
                <a:ea typeface="Montserrat"/>
                <a:cs typeface="Arial" panose="020B0604020202020204" pitchFamily="34" charset="0"/>
                <a:sym typeface="Montserrat"/>
              </a:rPr>
              <a:t>&lt;enrollment link&gt;</a:t>
            </a:r>
          </a:p>
        </p:txBody>
      </p:sp>
    </p:spTree>
    <p:extLst>
      <p:ext uri="{BB962C8B-B14F-4D97-AF65-F5344CB8AC3E}">
        <p14:creationId xmlns:p14="http://schemas.microsoft.com/office/powerpoint/2010/main" val="813335232"/>
      </p:ext>
    </p:extLst>
  </p:cSld>
  <p:clrMapOvr>
    <a:masterClrMapping/>
  </p:clrMapOvr>
  <p:transition spd="me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BBD57975E5C14EBA197498F7BBD721" ma:contentTypeVersion="18" ma:contentTypeDescription="Create a new document." ma:contentTypeScope="" ma:versionID="1cff7474697b41651b115209d06c34b4">
  <xsd:schema xmlns:xsd="http://www.w3.org/2001/XMLSchema" xmlns:xs="http://www.w3.org/2001/XMLSchema" xmlns:p="http://schemas.microsoft.com/office/2006/metadata/properties" xmlns:ns1="http://schemas.microsoft.com/sharepoint/v3" xmlns:ns2="5d5c2da1-810a-4ca6-bd86-94f9979f0347" xmlns:ns3="889dc020-6634-47e3-bbb4-5ba734d976b0" xmlns:ns4="0dc53187-4a83-4227-9577-7a4c315efdcf" targetNamespace="http://schemas.microsoft.com/office/2006/metadata/properties" ma:root="true" ma:fieldsID="57585884a4f77940a529bfa03d09c035" ns1:_="" ns2:_="" ns3:_="" ns4:_="">
    <xsd:import namespace="http://schemas.microsoft.com/sharepoint/v3"/>
    <xsd:import namespace="5d5c2da1-810a-4ca6-bd86-94f9979f0347"/>
    <xsd:import namespace="889dc020-6634-47e3-bbb4-5ba734d976b0"/>
    <xsd:import namespace="0dc53187-4a83-4227-9577-7a4c315efdcf"/>
    <xsd:element name="properties">
      <xsd:complexType>
        <xsd:sequence>
          <xsd:element name="documentManagement">
            <xsd:complexType>
              <xsd:all>
                <xsd:element ref="ns2:TaxKeywordTaxHTField" minOccurs="0"/>
                <xsd:element ref="ns3:TaxCatchAll" minOccurs="0"/>
                <xsd:element ref="ns4:MediaServiceMetadata" minOccurs="0"/>
                <xsd:element ref="ns4:MediaServiceFastMetadata" minOccurs="0"/>
                <xsd:element ref="ns2:SharedWithUsers" minOccurs="0"/>
                <xsd:element ref="ns2:SharedWithDetails" minOccurs="0"/>
                <xsd:element ref="ns4:MediaServiceEventHashCode" minOccurs="0"/>
                <xsd:element ref="ns4:MediaServiceGenerationTime" minOccurs="0"/>
                <xsd:element ref="ns4:MediaServiceAutoTags" minOccurs="0"/>
                <xsd:element ref="ns4:MediaServiceOCR" minOccurs="0"/>
                <xsd:element ref="ns1:_ip_UnifiedCompliancePolicyProperties" minOccurs="0"/>
                <xsd:element ref="ns1:_ip_UnifiedCompliancePolicyUIAction" minOccurs="0"/>
                <xsd:element ref="ns4:MediaServiceAutoKeyPoints" minOccurs="0"/>
                <xsd:element ref="ns4:MediaServiceKeyPoints"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5c2da1-810a-4ca6-bd86-94f9979f0347"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b34cc2a3-3d56-4488-bcd9-fbf4aa925499" ma:termSetId="00000000-0000-0000-0000-000000000000" ma:anchorId="00000000-0000-0000-0000-000000000000" ma:open="true" ma:isKeyword="true">
      <xsd:complexType>
        <xsd:sequence>
          <xsd:element ref="pc:Terms" minOccurs="0" maxOccurs="1"/>
        </xsd:sequence>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89dc020-6634-47e3-bbb4-5ba734d976b0"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bc6b65f7-1648-4416-9320-6e3db1da22cc}" ma:internalName="TaxCatchAll" ma:showField="CatchAllData" ma:web="5d5c2da1-810a-4ca6-bd86-94f9979f034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dc53187-4a83-4227-9577-7a4c315efdc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Tags" ma:index="17" nillable="true" ma:displayName="Tags" ma:internalName="MediaServiceAutoTag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5d5c2da1-810a-4ca6-bd86-94f9979f0347">
      <Terms xmlns="http://schemas.microsoft.com/office/infopath/2007/PartnerControls"/>
    </TaxKeywordTaxHTField>
    <_ip_UnifiedCompliancePolicyProperties xmlns="http://schemas.microsoft.com/sharepoint/v3" xsi:nil="true"/>
    <TaxCatchAll xmlns="889dc020-6634-47e3-bbb4-5ba734d976b0"/>
  </documentManagement>
</p:properties>
</file>

<file path=customXml/itemProps1.xml><?xml version="1.0" encoding="utf-8"?>
<ds:datastoreItem xmlns:ds="http://schemas.openxmlformats.org/officeDocument/2006/customXml" ds:itemID="{EC67FA28-B2A3-4220-9330-687F394C286E}"/>
</file>

<file path=customXml/itemProps2.xml><?xml version="1.0" encoding="utf-8"?>
<ds:datastoreItem xmlns:ds="http://schemas.openxmlformats.org/officeDocument/2006/customXml" ds:itemID="{43D750E7-1A1F-4CD4-AED0-21B836731C48}">
  <ds:schemaRefs>
    <ds:schemaRef ds:uri="http://schemas.microsoft.com/sharepoint/v3/contenttype/forms"/>
  </ds:schemaRefs>
</ds:datastoreItem>
</file>

<file path=customXml/itemProps3.xml><?xml version="1.0" encoding="utf-8"?>
<ds:datastoreItem xmlns:ds="http://schemas.openxmlformats.org/officeDocument/2006/customXml" ds:itemID="{276BF5AB-2B46-4589-968D-C7A18A840F89}">
  <ds:schemaRefs>
    <ds:schemaRef ds:uri="http://schemas.microsoft.com/office/2006/documentManagement/types"/>
    <ds:schemaRef ds:uri="5d5c2da1-810a-4ca6-bd86-94f9979f0347"/>
    <ds:schemaRef ds:uri="http://schemas.microsoft.com/office/2006/metadata/propertie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purl.org/dc/dcmitype/"/>
    <ds:schemaRef ds:uri="0dc53187-4a83-4227-9577-7a4c315efdcf"/>
    <ds:schemaRef ds:uri="889dc020-6634-47e3-bbb4-5ba734d976b0"/>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1160</TotalTime>
  <Words>356</Words>
  <Application>Microsoft Macintosh PowerPoint</Application>
  <PresentationFormat>Widescreen</PresentationFormat>
  <Paragraphs>20</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Scott</dc:creator>
  <cp:lastModifiedBy>Mitch Santos</cp:lastModifiedBy>
  <cp:revision>11</cp:revision>
  <dcterms:created xsi:type="dcterms:W3CDTF">2021-01-20T22:09:43Z</dcterms:created>
  <dcterms:modified xsi:type="dcterms:W3CDTF">2021-04-27T21:06:07Z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0x010100F4BBD57975E5C14EBA197498F7BBD721</vt:lpwstr>
  </property>
  <property fmtid="{D5CDD505-2E9C-101B-9397-08002B2CF9AE}" pid="3" name="TaxKeyword">
    <vt:lpwstr/>
  </property>
</Properties>
</file>