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5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5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" y="0"/>
            <a:ext cx="12209665" cy="6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1394" y="5702660"/>
            <a:ext cx="6138399" cy="703034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/enroll/keyword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4630" y="5386250"/>
            <a:ext cx="1251775" cy="125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 xsi:nil="true"/>
    <lcf76f155ced4ddcb4097134ff3c332f xmlns="0dc53187-4a83-4227-9577-7a4c315efdc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20" ma:contentTypeDescription="Create a new document." ma:contentTypeScope="" ma:versionID="4159a4f1a78e7fffdfce9311c08c5e51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c907ba28f3059d35f8e94e03b0eafc1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b34cc2a3-3d56-4488-bcd9-fbf4aa9254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2BB50E-EDD6-405A-BF6A-3753D286784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5d5c2da1-810a-4ca6-bd86-94f9979f0347"/>
    <ds:schemaRef ds:uri="889dc020-6634-47e3-bbb4-5ba734d976b0"/>
  </ds:schemaRefs>
</ds:datastoreItem>
</file>

<file path=customXml/itemProps2.xml><?xml version="1.0" encoding="utf-8"?>
<ds:datastoreItem xmlns:ds="http://schemas.openxmlformats.org/officeDocument/2006/customXml" ds:itemID="{D571E4C4-61A2-4AE1-A9DA-3B91D99B29BC}"/>
</file>

<file path=customXml/itemProps3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Mitch Santos</cp:lastModifiedBy>
  <cp:revision>23</cp:revision>
  <dcterms:created xsi:type="dcterms:W3CDTF">2017-01-10T21:50:18Z</dcterms:created>
  <dcterms:modified xsi:type="dcterms:W3CDTF">2022-03-29T18:00:18Z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