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3EE5A-58F4-F5C0-BFBC-46CE9748E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C69DBE-2519-0C83-E3E9-60125F52CC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A7D6-D7EF-A080-5303-3FF373C1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A779-4267-1966-0AC6-FA715C560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CDECB-1FF3-2234-1A71-C245C76F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3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A17C6-18D2-58F8-8462-B0F820301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0536C-ED19-EA63-7AA2-0D96C05DD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2F321-B436-312F-C2D7-336362E3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094AE-0B0F-9C5B-37CE-4201C590F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6A8CA-BF71-26DA-7E3C-B59ABE23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FE2B0D-5D83-5608-7817-66871BEAC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CD677-09ED-DF13-710C-72F087730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EA557-36E0-098F-3C2D-57A50F993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84225-F451-20EB-9360-D730561AB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EA9E6-E1D4-0A28-1941-5F6552A07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9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413FF-A8FC-85A2-8161-78AD8958C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0ED97-D01A-B15F-B2CD-C47C774EB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CBA5B-9B83-12F5-4784-CAF61382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00670-B297-99A6-17B7-EB838BA8E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E2953-D2AE-3A37-DAD6-158ABA4EA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1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02543-C812-4A49-B865-B0563B54B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BFCF0-C10E-47FA-2139-6A7147821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2B142-1376-E3EF-E9C3-4629946C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C5DC8-AADE-3DBA-06A0-F63CF135A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939C3-F9B2-3265-60FB-97D519A0C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7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203F1-FD3A-2030-2A3F-C996AECA3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E5247-E332-1DDE-3233-3C4F907C5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270CA6-B2D5-2E5B-9E1F-1EE4C8C814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AAD9E1-C997-F602-9567-1344D9D42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879BF-7015-2E32-CEE9-93A0950D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F2740-903F-7982-CB8B-1E4740C3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3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222FD-5206-FD3B-CF86-0D1B014C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5EBCC-56EF-132F-A3B7-8716840B8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D5BA1-C193-AD7B-DA12-B16EB0579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BC93A-C3B9-40D0-5F12-553493D15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51E6A-5CCF-1BBC-3401-91E6D45029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2E1E4F-46FC-D55A-F8C5-2E9AFFB5B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4C4AA-222A-BD8D-469C-D6F2DECBC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93F0E2-D80E-E477-16D4-5A6300AC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81D6-5879-70D7-BF81-6D2B8AB1C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BB4D6D-8323-F4D4-DD79-A2C00ED1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555EAE-031A-C106-EF04-CD365A4B1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DAD8B-D44E-BE73-D862-4FAA3D7B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E2FF1E-6B45-CB82-673F-826773604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D3302-8701-03D2-CA1C-8D654E7B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1393AF-977A-03A2-B4B4-3A268822C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93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72931-D1E3-2E4E-9046-D1CCD3D1B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DE0B6-40CB-1B98-DD33-DD1F9B18C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7C21B-DE77-AF71-ED17-0D89500C6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AAC0B-AD72-27BE-AB68-F90606251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17722-6BC3-4B97-02F1-E25D3F67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9DEA5-1649-9775-BBCC-76E684C71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3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7669F-53F4-450F-9BFA-DE8963C4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F95AEF-4975-7288-306D-13942594C6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7652A-9A3E-237A-7BDE-067A57C4B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CF055-71A5-4D41-40BB-5EEA44B20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8F4CC-8B49-89BF-D2AA-24A8F6F2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CDBE1F-6787-B8E9-3331-4561456EB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9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363E2A-64C8-FF0A-F868-FC4A8E96B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02ACB-E31E-0D8A-AA9D-1179BE8C1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9E8AC-C35F-BE62-6D70-5AFB5C7AE1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F822E-0D9D-D843-99B9-E4514045FA81}" type="datetimeFigureOut">
              <a:rPr lang="en-US" smtClean="0"/>
              <a:t>10/11/22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A7E59-3A99-4976-688A-6DB81F438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20A8F-7DB4-C3B4-1124-0CFED92FD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19779-9D3C-D444-A804-FD93E299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84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807575B-86B5-D47F-53DE-97D0C44A5B3D}"/>
              </a:ext>
            </a:extLst>
          </p:cNvPr>
          <p:cNvSpPr txBox="1"/>
          <p:nvPr/>
        </p:nvSpPr>
        <p:spPr>
          <a:xfrm>
            <a:off x="580768" y="6042454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Visit: </a:t>
            </a:r>
            <a:r>
              <a:rPr lang="en-US" sz="2800" b="1" dirty="0" err="1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smartdollar.com</a:t>
            </a:r>
            <a:r>
              <a:rPr lang="en-US" sz="2800" b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/enroll/keyword</a:t>
            </a:r>
          </a:p>
        </p:txBody>
      </p:sp>
    </p:spTree>
    <p:extLst>
      <p:ext uri="{BB962C8B-B14F-4D97-AF65-F5344CB8AC3E}">
        <p14:creationId xmlns:p14="http://schemas.microsoft.com/office/powerpoint/2010/main" val="67720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2022-10-11T14:32:50Z</dcterms:created>
  <dcterms:modified xsi:type="dcterms:W3CDTF">2022-10-11T14:36:29Z</dcterms:modified>
</cp:coreProperties>
</file>