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3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17B16F-5CA5-BE44-8FE4-1DECADD69D29}" v="1" dt="2022-10-11T16:11:32.2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3EE5A-58F4-F5C0-BFBC-46CE9748E5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C69DBE-2519-0C83-E3E9-60125F52CC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EA7D6-D7EF-A080-5303-3FF373C16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AA779-4267-1966-0AC6-FA715C560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CDECB-1FF3-2234-1A71-C245C76F2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337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A17C6-18D2-58F8-8462-B0F820301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40536C-ED19-EA63-7AA2-0D96C05DD2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2F321-B436-312F-C2D7-336362E3B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1094AE-0B0F-9C5B-37CE-4201C590F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6A8CA-BF71-26DA-7E3C-B59ABE23C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61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FE2B0D-5D83-5608-7817-66871BEAC2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ECD677-09ED-DF13-710C-72F0877307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4EA557-36E0-098F-3C2D-57A50F993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E84225-F451-20EB-9360-D730561AB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EA9E6-E1D4-0A28-1941-5F6552A07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096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413FF-A8FC-85A2-8161-78AD8958C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0ED97-D01A-B15F-B2CD-C47C774EB8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3CBA5B-9B83-12F5-4784-CAF613829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00670-B297-99A6-17B7-EB838BA8E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E2953-D2AE-3A37-DAD6-158ABA4EA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816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02543-C812-4A49-B865-B0563B54B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1BFCF0-C10E-47FA-2139-6A71478211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2B142-1376-E3EF-E9C3-4629946C1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CC5DC8-AADE-3DBA-06A0-F63CF135A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939C3-F9B2-3265-60FB-97D519A0C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7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203F1-FD3A-2030-2A3F-C996AECA3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E5247-E332-1DDE-3233-3C4F907C52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270CA6-B2D5-2E5B-9E1F-1EE4C8C814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AAD9E1-C997-F602-9567-1344D9D42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6879BF-7015-2E32-CEE9-93A0950DF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2F2740-903F-7982-CB8B-1E4740C35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53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222FD-5206-FD3B-CF86-0D1B014C0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A5EBCC-56EF-132F-A3B7-8716840B8A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BD5BA1-C193-AD7B-DA12-B16EB05796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BC93A-C3B9-40D0-5F12-553493D15E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A51E6A-5CCF-1BBC-3401-91E6D45029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2E1E4F-46FC-D55A-F8C5-2E9AFFB5B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4C4AA-222A-BD8D-469C-D6F2DECBC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93F0E2-D80E-E477-16D4-5A6300AC5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43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E81D6-5879-70D7-BF81-6D2B8AB1C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BB4D6D-8323-F4D4-DD79-A2C00ED19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555EAE-031A-C106-EF04-CD365A4B1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FDAD8B-D44E-BE73-D862-4FAA3D7B0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E2FF1E-6B45-CB82-673F-826773604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AD3302-8701-03D2-CA1C-8D654E7B9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1393AF-977A-03A2-B4B4-3A268822C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393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72931-D1E3-2E4E-9046-D1CCD3D1B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DE0B6-40CB-1B98-DD33-DD1F9B18C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47C21B-DE77-AF71-ED17-0D89500C65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AAAC0B-AD72-27BE-AB68-F90606251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17722-6BC3-4B97-02F1-E25D3F670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D9DEA5-1649-9775-BBCC-76E684C71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3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7669F-53F4-450F-9BFA-DE8963C49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F95AEF-4975-7288-306D-13942594C6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37652A-9A3E-237A-7BDE-067A57C4B3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2CF055-71A5-4D41-40BB-5EEA44B20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38F4CC-8B49-89BF-D2AA-24A8F6F2E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CDBE1F-6787-B8E9-3331-4561456EB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89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363E2A-64C8-FF0A-F868-FC4A8E96B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02ACB-E31E-0D8A-AA9D-1179BE8C1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09E8AC-C35F-BE62-6D70-5AFB5C7AE1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A7E59-3A99-4976-688A-6DB81F4388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120A8F-7DB4-C3B4-1124-0CFED92FD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284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807575B-86B5-D47F-53DE-97D0C44A5B3D}"/>
              </a:ext>
            </a:extLst>
          </p:cNvPr>
          <p:cNvSpPr txBox="1"/>
          <p:nvPr/>
        </p:nvSpPr>
        <p:spPr>
          <a:xfrm>
            <a:off x="2236006" y="6042454"/>
            <a:ext cx="8768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3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Visit: </a:t>
            </a:r>
            <a:r>
              <a:rPr lang="en-US" sz="2800" b="1" dirty="0" err="1">
                <a:solidFill>
                  <a:srgbClr val="0023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smartdollar.com</a:t>
            </a:r>
            <a:r>
              <a:rPr lang="en-US" sz="2800" b="1" dirty="0">
                <a:solidFill>
                  <a:srgbClr val="0023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/enroll/keyword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27A4B4-69C9-5139-EBB3-F8A78BF9C92F}"/>
              </a:ext>
            </a:extLst>
          </p:cNvPr>
          <p:cNvSpPr/>
          <p:nvPr/>
        </p:nvSpPr>
        <p:spPr>
          <a:xfrm>
            <a:off x="588579" y="5472598"/>
            <a:ext cx="1145628" cy="109307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364694-928C-DA3F-A137-BB53F7633E21}"/>
              </a:ext>
            </a:extLst>
          </p:cNvPr>
          <p:cNvSpPr txBox="1"/>
          <p:nvPr/>
        </p:nvSpPr>
        <p:spPr>
          <a:xfrm>
            <a:off x="588579" y="5226377"/>
            <a:ext cx="16806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Scan the QR code!</a:t>
            </a:r>
          </a:p>
        </p:txBody>
      </p:sp>
    </p:spTree>
    <p:extLst>
      <p:ext uri="{BB962C8B-B14F-4D97-AF65-F5344CB8AC3E}">
        <p14:creationId xmlns:p14="http://schemas.microsoft.com/office/powerpoint/2010/main" val="677200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Candace Tabrosky</dc:creator>
  <cp:lastModifiedBy>Candace Tabrosky</cp:lastModifiedBy>
  <cp:revision>1</cp:revision>
  <dcterms:created xsi:type="dcterms:W3CDTF">2022-10-11T14:32:50Z</dcterms:created>
  <dcterms:modified xsi:type="dcterms:W3CDTF">2022-10-11T16:12:02Z</dcterms:modified>
</cp:coreProperties>
</file>