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2BFCF7-CF7E-BEEF-0EBC-466B049399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D7F0F82-FB87-29E0-C141-522B84169F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A90CEE-61CA-9B2F-B190-B214D86785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73221-B57D-044E-BC5F-8D068270D635}" type="datetimeFigureOut">
              <a:rPr lang="en-US" smtClean="0"/>
              <a:t>10/6/22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EA5878-D929-F9B3-8D81-CF3496F3FE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08BC47-D023-8AB7-F106-D8DE08F73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22D87-50D1-3F42-9A07-ADA372765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871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10A7A-5279-D029-D03D-74074A223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1DA201-15DD-4879-988D-4713EFC5C8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6B2D3F-52A7-876C-7271-C05902E289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73221-B57D-044E-BC5F-8D068270D635}" type="datetimeFigureOut">
              <a:rPr lang="en-US" smtClean="0"/>
              <a:t>10/6/22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887524-3792-8F93-5745-E4D6F218C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DAE488-267E-E97D-760A-B50425D47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22D87-50D1-3F42-9A07-ADA372765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066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A1D7904-188D-A07A-541A-7886790EF4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742D34A-56E0-3963-CFAF-E965825D60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7B365B-FC7F-87A8-0315-D6AE6BF2E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73221-B57D-044E-BC5F-8D068270D635}" type="datetimeFigureOut">
              <a:rPr lang="en-US" smtClean="0"/>
              <a:t>10/6/22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5893E2-024F-3564-6C13-39A8AAB9E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4C7640-ED66-AC8F-E006-8C5C0E47C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22D87-50D1-3F42-9A07-ADA372765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63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F57059-4550-25D7-0A99-A0BFF0CED9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7BB4AB-D382-2EBC-E878-E25458D1B3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6D15A6-BE2F-0FE2-7FB3-961FF3AF63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73221-B57D-044E-BC5F-8D068270D635}" type="datetimeFigureOut">
              <a:rPr lang="en-US" smtClean="0"/>
              <a:t>10/6/22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264B25-A44B-9D75-A88A-AC2C22914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45995E-68D2-46F4-1D8A-D3D504D17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22D87-50D1-3F42-9A07-ADA372765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38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A68ACB-FDB2-E6CA-D02B-315634C554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8532B3-79AC-67DE-05EF-0B2CE7940A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3CE5B2-5665-18F4-EEC7-3D30608335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73221-B57D-044E-BC5F-8D068270D635}" type="datetimeFigureOut">
              <a:rPr lang="en-US" smtClean="0"/>
              <a:t>10/6/22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8E3346-ED15-9213-8135-3B2EBE8CBE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E826CD-A8B0-E315-9F68-D2AEF61F1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22D87-50D1-3F42-9A07-ADA372765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891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59A58E-D3F6-2E08-82E4-782146E91B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DD6A7B-E907-CE22-6ED7-AB03D391C6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1E9B5B-4C3B-52FF-7F3D-70B2760ABB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A5B46E-759F-AF96-1518-5F4D54CDB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73221-B57D-044E-BC5F-8D068270D635}" type="datetimeFigureOut">
              <a:rPr lang="en-US" smtClean="0"/>
              <a:t>10/6/22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A92E03-AD71-6FA6-5D53-2622858D8E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4286DB-6853-C07B-0603-D0CBF406D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22D87-50D1-3F42-9A07-ADA372765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028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AB397C-E551-5347-69FE-83CD2257A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0F7DC7-955B-F2F1-F692-B15DF69B0E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FAD31E-F52D-B467-1B3A-0BB4DB6E16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484E29-CC3C-A3E0-709D-0864E7C772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D61E4D-EF74-A418-30A6-DC7D07E9FD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5F24F4-73A0-4CC1-0C63-37C9827BF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73221-B57D-044E-BC5F-8D068270D635}" type="datetimeFigureOut">
              <a:rPr lang="en-US" smtClean="0"/>
              <a:t>10/6/22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623474B-2CAA-1BC8-BAD4-90178F7CE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624185F-B3E5-54C0-850A-8BEBFCC6D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22D87-50D1-3F42-9A07-ADA372765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838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AA526-1930-0A8D-0C72-7699AB467E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C9D053-3EDD-C673-D8DB-476389051B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73221-B57D-044E-BC5F-8D068270D635}" type="datetimeFigureOut">
              <a:rPr lang="en-US" smtClean="0"/>
              <a:t>10/6/22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B59679-B458-B60E-85F1-9AAE4A86C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5203F9-9D52-9BBE-36FA-C0A88D75B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22D87-50D1-3F42-9A07-ADA372765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0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FD9A562-6E16-7EAE-435A-16A40F72EA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73221-B57D-044E-BC5F-8D068270D635}" type="datetimeFigureOut">
              <a:rPr lang="en-US" smtClean="0"/>
              <a:t>10/6/22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0DC142-E54E-AF7D-722C-C1180284CD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59924C-0FD0-846D-87D8-E01BC5946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22D87-50D1-3F42-9A07-ADA372765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90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610A53-FD8C-8444-9CE9-098B04C5E0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DD77E2-6A59-7D63-FDB9-017F13C0B2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BE810C-72C6-720D-01AF-FDD6517CBD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D10DCD-4BA5-9E6E-21AB-2788BDF77D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73221-B57D-044E-BC5F-8D068270D635}" type="datetimeFigureOut">
              <a:rPr lang="en-US" smtClean="0"/>
              <a:t>10/6/22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ADE571-48D0-DF80-5110-5DA52408D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A2F256-1971-0332-5624-57D37B0548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22D87-50D1-3F42-9A07-ADA372765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761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056C93-8DED-8148-6435-3E261358CA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636512B-F6DC-4966-687F-6714A7AAD0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0B3E97-174A-63A4-8A77-141CDE0AFF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F10BD3-8796-CF67-AFAF-CAC0B63AAB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73221-B57D-044E-BC5F-8D068270D635}" type="datetimeFigureOut">
              <a:rPr lang="en-US" smtClean="0"/>
              <a:t>10/6/22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9458B7-984B-89F9-5DC3-A7B3C9198F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83468D-A2F2-A94C-44DE-23D80E868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22D87-50D1-3F42-9A07-ADA372765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946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E7ECF92-3108-6E73-2FA8-ABA1D0108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D9B3A6-8AC6-3B9A-0F28-7C4366FA0B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160AF4-07F5-205C-CFE1-7AE5972A03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F73221-B57D-044E-BC5F-8D068270D635}" type="datetimeFigureOut">
              <a:rPr lang="en-US" smtClean="0"/>
              <a:t>10/6/22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ACE2EE-C3F1-C68D-879C-A6DB718A73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8A4EE6-BCE4-212C-DD5E-2D78FF1BA0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022D87-50D1-3F42-9A07-ADA372765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988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664A1C-A098-2708-62E2-D3567AB6845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379403-45EE-9BD0-834C-2B232390132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524A7F6B-9378-0C37-39AB-3B9D9B29EE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6649350-242F-091B-09A4-A4AE1C4FE8B5}"/>
              </a:ext>
            </a:extLst>
          </p:cNvPr>
          <p:cNvSpPr txBox="1"/>
          <p:nvPr/>
        </p:nvSpPr>
        <p:spPr>
          <a:xfrm>
            <a:off x="1679099" y="5820140"/>
            <a:ext cx="646258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Gibson" pitchFamily="2" charset="77"/>
              </a:rPr>
              <a:t> </a:t>
            </a:r>
            <a:r>
              <a:rPr lang="en-US" sz="2200" dirty="0" err="1">
                <a:solidFill>
                  <a:srgbClr val="1E2425"/>
                </a:solidFill>
                <a:effectLst/>
                <a:latin typeface="Gibson" pitchFamily="2" charset="77"/>
              </a:rPr>
              <a:t>smartdollar.com</a:t>
            </a:r>
            <a:r>
              <a:rPr lang="en-US" sz="2200" dirty="0">
                <a:solidFill>
                  <a:srgbClr val="1E2425"/>
                </a:solidFill>
                <a:effectLst/>
                <a:latin typeface="Gibson" pitchFamily="2" charset="77"/>
              </a:rPr>
              <a:t>/enroll/keyword</a:t>
            </a:r>
          </a:p>
        </p:txBody>
      </p:sp>
    </p:spTree>
    <p:extLst>
      <p:ext uri="{BB962C8B-B14F-4D97-AF65-F5344CB8AC3E}">
        <p14:creationId xmlns:p14="http://schemas.microsoft.com/office/powerpoint/2010/main" val="12501299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8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Gibson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Candace Tabrosky</dc:creator>
  <cp:lastModifiedBy>Candace Tabrosky</cp:lastModifiedBy>
  <cp:revision>2</cp:revision>
  <dcterms:created xsi:type="dcterms:W3CDTF">2022-10-06T20:20:59Z</dcterms:created>
  <dcterms:modified xsi:type="dcterms:W3CDTF">2022-10-06T20:27:36Z</dcterms:modified>
</cp:coreProperties>
</file>