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2"/>
    <p:restoredTop sz="96327"/>
  </p:normalViewPr>
  <p:slideViewPr>
    <p:cSldViewPr snapToGrid="0" snapToObjects="1">
      <p:cViewPr varScale="1">
        <p:scale>
          <a:sx n="58" d="100"/>
          <a:sy n="58" d="100"/>
        </p:scale>
        <p:origin x="240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4E46A-85BA-D94A-938A-DE9744BB0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5754C-0320-C84F-9339-D8914C49F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804BA-A881-1149-9874-8AEF71AC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A7926-6381-FA47-B6D0-2932223F8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1A953-0AAF-C441-B0E8-C5E76227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4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4BE46-5CF6-BD46-AB7B-D76E5C1C5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BE7C79-C3F5-E74A-B3A8-0235FA71C4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7ACE6-D4B7-9E44-B626-33254EB74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97320-5CEA-DE4E-AAC1-B98B5BAE5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EFB67-A438-A741-B902-D19F455FD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2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57D7FB-4370-714E-80D9-EFBD7905F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EFD67-C52F-0843-A53D-01BD7D918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0F121-8931-DC43-83B2-FA109557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62AA0-02CB-8C48-B5C3-80E88B92A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C4C49-C5F7-0245-B7D3-5CFD2B8DA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3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37E7-9EB7-9742-8EAA-F12BC7604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C8C9A-6AD6-DE43-8502-30767DA04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18CBD-3100-F944-ACE0-DF1366D5B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18741-A51F-CB4B-9C82-C7BF2D783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C8BCF-7056-9B41-8E64-646ABAF3A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9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471E8-30F0-FD43-BF11-25018A829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D9F10-7A40-394C-8507-FB2AA51B2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FFCE6-0AEC-6C45-A54A-931A6C29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CAA01-D1D9-574F-BBA4-0BB1B6A39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D0B6C-0572-6F45-B353-124D95548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3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45FDF-E4B4-CB47-85D1-2E23AFFD2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337B2-6B57-5243-865B-CB1C24EA6F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79C3E2-A8FF-8A45-86D6-D72172732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64C6EF-5E60-7245-8362-6891FA18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1DC71-0C00-8E47-96EB-68ED061D1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77B40-8578-EA48-A45F-26FAD7F7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6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51A18-FEC8-DA4F-9A48-006ED0699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78A44-4C42-9148-8908-24E53AA8A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28CFF-EA92-3B4B-9A39-067B13FB6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68953B-F459-1946-BB5A-02F3CCC5C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B39FF-5538-2B41-8337-8A791B67C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3EFDA-BE32-1847-A082-45D1312B2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073669-B4F7-9747-BBC0-0049C12C8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D5DBE6-395F-384A-99B6-7C9DF7AC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5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7CD62-89FF-D940-A3EC-A3DAC709F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C583FA-E936-D749-99DA-8508F9331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70848-AE8A-914D-99EB-8775FB60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126B6-8FF8-4944-9BB9-F69AB941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6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39CC02-3F33-9243-B27F-D0D61C1DE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EE0A0-10B3-1A4A-8540-B075E9AF2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10B34-CE20-AC4A-BB12-58DB92E6B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6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3EDF1-2168-3C44-A978-6400EBCA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78D4F-DE58-E54A-928B-CFB34BE5E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321AE-F026-5F49-8A0A-099E989D55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62D8D-3E5B-3D47-B697-7E415DF7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FB459-97CC-8B4A-9A7A-DDA88F78D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C387B-0013-A14A-B594-D3A3CEDD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1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AE984-6AD4-C949-85E2-C45389E88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DD0BAC-990F-9E45-84D5-50876B3AF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3F5134-4D3F-5845-8E42-83A36B3A6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0BE382-3DC0-2C43-9948-7006B9008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73357-CA67-7941-8FA4-A051E43B7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5066E-6D1D-264B-9E04-658D7F4E6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87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81B32-C663-2349-A2C1-61F7E7614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9CD01-9E9E-C54C-A37C-D652BFAE3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CF081-C276-6D4D-A80A-BCCAD987CF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C9BD2-9BC0-3F46-A306-CB949C7D7234}" type="datetimeFigureOut">
              <a:rPr lang="en-US" smtClean="0"/>
              <a:t>6/3/21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0300E-0825-9744-BCE1-A2F5F003B8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1545B-EA96-BF48-9A18-1A3B4C75C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63830-2338-7343-9432-CA103C3AC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6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588332A-29F6-1F4C-8CA9-60BEEEF30DC7}"/>
              </a:ext>
            </a:extLst>
          </p:cNvPr>
          <p:cNvSpPr txBox="1">
            <a:spLocks/>
          </p:cNvSpPr>
          <p:nvPr/>
        </p:nvSpPr>
        <p:spPr>
          <a:xfrm>
            <a:off x="460467" y="6102849"/>
            <a:ext cx="11271065" cy="49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smartdollar.com/enroll/example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175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BD57975E5C14EBA197498F7BBD721" ma:contentTypeVersion="18" ma:contentTypeDescription="Create a new document." ma:contentTypeScope="" ma:versionID="1cff7474697b41651b115209d06c34b4">
  <xsd:schema xmlns:xsd="http://www.w3.org/2001/XMLSchema" xmlns:xs="http://www.w3.org/2001/XMLSchema" xmlns:p="http://schemas.microsoft.com/office/2006/metadata/properties" xmlns:ns1="http://schemas.microsoft.com/sharepoint/v3" xmlns:ns2="5d5c2da1-810a-4ca6-bd86-94f9979f0347" xmlns:ns3="889dc020-6634-47e3-bbb4-5ba734d976b0" xmlns:ns4="0dc53187-4a83-4227-9577-7a4c315efdcf" targetNamespace="http://schemas.microsoft.com/office/2006/metadata/properties" ma:root="true" ma:fieldsID="57585884a4f77940a529bfa03d09c035" ns1:_="" ns2:_="" ns3:_="" ns4:_="">
    <xsd:import namespace="http://schemas.microsoft.com/sharepoint/v3"/>
    <xsd:import namespace="5d5c2da1-810a-4ca6-bd86-94f9979f0347"/>
    <xsd:import namespace="889dc020-6634-47e3-bbb4-5ba734d976b0"/>
    <xsd:import namespace="0dc53187-4a83-4227-9577-7a4c315efdcf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3:TaxCatchAll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4:MediaServiceEventHashCode" minOccurs="0"/>
                <xsd:element ref="ns4:MediaServiceGenerationTime" minOccurs="0"/>
                <xsd:element ref="ns4:MediaServiceAutoTags" minOccurs="0"/>
                <xsd:element ref="ns4:MediaServiceOCR" minOccurs="0"/>
                <xsd:element ref="ns1:_ip_UnifiedCompliancePolicyProperties" minOccurs="0"/>
                <xsd:element ref="ns1:_ip_UnifiedCompliancePolicyUIAction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5c2da1-810a-4ca6-bd86-94f9979f0347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9" nillable="true" ma:taxonomy="true" ma:internalName="TaxKeywordTaxHTField" ma:taxonomyFieldName="TaxKeyword" ma:displayName="Enterprise Keywords" ma:fieldId="{23f27201-bee3-471e-b2e7-b64fd8b7ca38}" ma:taxonomyMulti="true" ma:sspId="b34cc2a3-3d56-4488-bcd9-fbf4aa925499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9dc020-6634-47e3-bbb4-5ba734d976b0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bc6b65f7-1648-4416-9320-6e3db1da22cc}" ma:internalName="TaxCatchAll" ma:showField="CatchAllData" ma:web="5d5c2da1-810a-4ca6-bd86-94f9979f034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c53187-4a83-4227-9577-7a4c315efd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3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Properties xmlns="http://schemas.microsoft.com/sharepoint/v3" xsi:nil="true"/>
    <TaxCatchAll xmlns="889dc020-6634-47e3-bbb4-5ba734d976b0"/>
    <TaxKeywordTaxHTField xmlns="5d5c2da1-810a-4ca6-bd86-94f9979f0347">
      <Terms xmlns="http://schemas.microsoft.com/office/infopath/2007/PartnerControls"/>
    </TaxKeywordTaxHTField>
    <_ip_UnifiedCompliancePolicyUIAc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6B68CF4-5138-4ECC-A368-AEB74E79BE77}"/>
</file>

<file path=customXml/itemProps2.xml><?xml version="1.0" encoding="utf-8"?>
<ds:datastoreItem xmlns:ds="http://schemas.openxmlformats.org/officeDocument/2006/customXml" ds:itemID="{75F479E9-6536-4A30-96B7-1B32CDD4F189}"/>
</file>

<file path=customXml/itemProps3.xml><?xml version="1.0" encoding="utf-8"?>
<ds:datastoreItem xmlns:ds="http://schemas.openxmlformats.org/officeDocument/2006/customXml" ds:itemID="{A9D2AAB8-1029-41EB-A690-48E0A9CC01E7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 Mulder</dc:creator>
  <cp:lastModifiedBy>Jes Mulder</cp:lastModifiedBy>
  <cp:revision>1</cp:revision>
  <dcterms:created xsi:type="dcterms:W3CDTF">2021-06-03T17:01:12Z</dcterms:created>
  <dcterms:modified xsi:type="dcterms:W3CDTF">2021-06-03T17:02:57Z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xKeyword">
    <vt:lpwstr/>
  </property>
  <property fmtid="{D5CDD505-2E9C-101B-9397-08002B2CF9AE}" pid="3" name="ContentTypeId">
    <vt:lpwstr>0x010100F4BBD57975E5C14EBA197498F7BBD721</vt:lpwstr>
  </property>
</Properties>
</file>