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C72D8A5-1F6B-3A49-8CA0-772E63AFC33F}" v="2" dt="2021-06-03T17:27:48.20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42"/>
    <p:restoredTop sz="96327"/>
  </p:normalViewPr>
  <p:slideViewPr>
    <p:cSldViewPr snapToGrid="0" snapToObjects="1">
      <p:cViewPr varScale="1">
        <p:scale>
          <a:sx n="58" d="100"/>
          <a:sy n="58" d="100"/>
        </p:scale>
        <p:origin x="240" y="17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es Mulder" userId="db24599f-1603-4338-a7cf-2c19a422e544" providerId="ADAL" clId="{1C72D8A5-1F6B-3A49-8CA0-772E63AFC33F}"/>
    <pc:docChg chg="modSld">
      <pc:chgData name="Jes Mulder" userId="db24599f-1603-4338-a7cf-2c19a422e544" providerId="ADAL" clId="{1C72D8A5-1F6B-3A49-8CA0-772E63AFC33F}" dt="2021-06-03T17:28:03.284" v="4" actId="14100"/>
      <pc:docMkLst>
        <pc:docMk/>
      </pc:docMkLst>
      <pc:sldChg chg="modSp mod setBg">
        <pc:chgData name="Jes Mulder" userId="db24599f-1603-4338-a7cf-2c19a422e544" providerId="ADAL" clId="{1C72D8A5-1F6B-3A49-8CA0-772E63AFC33F}" dt="2021-06-03T17:28:03.284" v="4" actId="14100"/>
        <pc:sldMkLst>
          <pc:docMk/>
          <pc:sldMk cId="1709175322" sldId="256"/>
        </pc:sldMkLst>
        <pc:spChg chg="mod">
          <ac:chgData name="Jes Mulder" userId="db24599f-1603-4338-a7cf-2c19a422e544" providerId="ADAL" clId="{1C72D8A5-1F6B-3A49-8CA0-772E63AFC33F}" dt="2021-06-03T17:28:03.284" v="4" actId="14100"/>
          <ac:spMkLst>
            <pc:docMk/>
            <pc:sldMk cId="1709175322" sldId="256"/>
            <ac:spMk id="4" creationId="{F588332A-29F6-1F4C-8CA9-60BEEEF30DC7}"/>
          </ac:spMkLst>
        </pc:spChg>
      </pc:sldChg>
    </pc:docChg>
  </pc:docChgLst>
</pc:chgInfo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14E46A-85BA-D94A-938A-DE9744BB08E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D5754C-0320-C84F-9339-D8914C49FB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1804BA-A881-1149-9874-8AEF71AC34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CA7926-6381-FA47-B6D0-2932223F87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E1A953-0AAF-C441-B0E8-C5E76227F1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59470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C4BE46-5CF6-BD46-AB7B-D76E5C1C5A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ABE7C79-C3F5-E74A-B3A8-0235FA71C4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D7ACE6-D4B7-9E44-B626-33254EB74C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5997320-5CEA-DE4E-AAC1-B98B5BAE50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8EFB67-A438-A741-B902-D19F455FDE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02241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B57D7FB-4370-714E-80D9-EFBD7905FDC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23EFD67-C52F-0843-A53D-01BD7D918C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A0F121-8931-DC43-83B2-FA10955719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4862AA0-02CB-8C48-B5C3-80E88B92A6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4C4C49-C5F7-0245-B7D3-5CFD2B8DAC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6835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AC37E7-9EB7-9742-8EAA-F12BC7604E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5C8C9A-6AD6-DE43-8502-30767DA045F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1E18CBD-3100-F944-ACE0-DF1366D5BD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318741-A51F-CB4B-9C82-C7BF2D783C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CEC8BCF-7056-9B41-8E64-646ABAF3AC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9905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5471E8-30F0-FD43-BF11-25018A8290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2CD9F10-7A40-394C-8507-FB2AA51B26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DFFCE6-0AEC-6C45-A54A-931A6C29AE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7CAA01-D1D9-574F-BBA4-0BB1B6A396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8D0B6C-0572-6F45-B353-124D95548B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98314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745FDF-E4B4-CB47-85D1-2E23AFFD2D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0337B2-6B57-5243-865B-CB1C24EA6F9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C79C3E2-A8FF-8A45-86D6-D721727328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664C6EF-5E60-7245-8362-6891FA1852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01DC71-0C00-8E47-96EB-68ED061D1D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77B40-8578-EA48-A45F-26FAD7F7D5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9698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651A18-FEC8-DA4F-9A48-006ED06999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778A44-4C42-9148-8908-24E53AA8A5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1C28CFF-EA92-3B4B-9A39-067B13FB6EC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B68953B-F459-1946-BB5A-02F3CCC5CF0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56B39FF-5538-2B41-8337-8A791B67CB6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253EFDA-BE32-1847-A082-45D1312B23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D073669-B4F7-9747-BBC0-0049C12C81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ED5DBE6-395F-384A-99B6-7C9DF7AC3F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59581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A7CD62-89FF-D940-A3EC-A3DAC709F7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5C583FA-E936-D749-99DA-8508F93319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4070848-AE8A-914D-99EB-8775FB609D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E8126B6-8FF8-4944-9BB9-F69AB941C9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48669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E39CC02-3F33-9243-B27F-D0D61C1DEA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22EE0A0-10B3-1A4A-8540-B075E9AF21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0A10B34-CE20-AC4A-BB12-58DB92E6B7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4638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D3EDF1-2168-3C44-A978-6400EBCA7D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378D4F-DE58-E54A-928B-CFB34BE5EA4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38321AE-F026-5F49-8A0A-099E989D55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C62D8D-3E5B-3D47-B697-7E415DF77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03FB459-97CC-8B4A-9A7A-DDA88F78D4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77C387B-0013-A14A-B594-D3A3CEDD27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26123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7AE984-6AD4-C949-85E2-C45389E886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3DD0BAC-990F-9E45-84D5-50876B3AF57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63F5134-4D3F-5845-8E42-83A36B3A62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70BE382-3DC0-2C43-9948-7006B9008C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173357-CA67-7941-8FA4-A051E43B72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E5066E-6D1D-264B-9E04-658D7F4E6D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70870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081B32-C663-2349-A2C1-61F7E76142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FD9CD01-9E9E-C54C-A37C-D652BFAE301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0CF081-C276-6D4D-A80A-BCCAD987CF9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1C9BD2-9BC0-3F46-A306-CB949C7D7234}" type="datetimeFigureOut">
              <a:rPr lang="en-US" smtClean="0"/>
              <a:t>6/3/21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FE0300E-0825-9744-BCE1-A2F5F003B83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A81545B-EA96-BF48-9A18-1A3B4C75CE6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A63830-2338-7343-9432-CA103C3AC5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06662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1">
            <a:extLst>
              <a:ext uri="{FF2B5EF4-FFF2-40B4-BE49-F238E27FC236}">
                <a16:creationId xmlns:a16="http://schemas.microsoft.com/office/drawing/2014/main" id="{F588332A-29F6-1F4C-8CA9-60BEEEF30DC7}"/>
              </a:ext>
            </a:extLst>
          </p:cNvPr>
          <p:cNvSpPr txBox="1">
            <a:spLocks/>
          </p:cNvSpPr>
          <p:nvPr/>
        </p:nvSpPr>
        <p:spPr>
          <a:xfrm>
            <a:off x="4282068" y="6110868"/>
            <a:ext cx="6088566" cy="5074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err="1"/>
              <a:t>smartdollar.com</a:t>
            </a:r>
            <a:r>
              <a:rPr lang="en-US" dirty="0"/>
              <a:t>/enroll/example</a:t>
            </a:r>
          </a:p>
        </p:txBody>
      </p:sp>
    </p:spTree>
    <p:extLst>
      <p:ext uri="{BB962C8B-B14F-4D97-AF65-F5344CB8AC3E}">
        <p14:creationId xmlns:p14="http://schemas.microsoft.com/office/powerpoint/2010/main" val="17091753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ip_UnifiedCompliancePolicyProperties xmlns="http://schemas.microsoft.com/sharepoint/v3" xsi:nil="true"/>
    <TaxCatchAll xmlns="889dc020-6634-47e3-bbb4-5ba734d976b0"/>
    <TaxKeywordTaxHTField xmlns="5d5c2da1-810a-4ca6-bd86-94f9979f0347">
      <Terms xmlns="http://schemas.microsoft.com/office/infopath/2007/PartnerControls"/>
    </TaxKeywordTaxHTField>
    <_ip_UnifiedCompliancePolicyUIAction xmlns="http://schemas.microsoft.com/sharepoint/v3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4BBD57975E5C14EBA197498F7BBD721" ma:contentTypeVersion="18" ma:contentTypeDescription="Create a new document." ma:contentTypeScope="" ma:versionID="1cff7474697b41651b115209d06c34b4">
  <xsd:schema xmlns:xsd="http://www.w3.org/2001/XMLSchema" xmlns:xs="http://www.w3.org/2001/XMLSchema" xmlns:p="http://schemas.microsoft.com/office/2006/metadata/properties" xmlns:ns1="http://schemas.microsoft.com/sharepoint/v3" xmlns:ns2="5d5c2da1-810a-4ca6-bd86-94f9979f0347" xmlns:ns3="889dc020-6634-47e3-bbb4-5ba734d976b0" xmlns:ns4="0dc53187-4a83-4227-9577-7a4c315efdcf" targetNamespace="http://schemas.microsoft.com/office/2006/metadata/properties" ma:root="true" ma:fieldsID="57585884a4f77940a529bfa03d09c035" ns1:_="" ns2:_="" ns3:_="" ns4:_="">
    <xsd:import namespace="http://schemas.microsoft.com/sharepoint/v3"/>
    <xsd:import namespace="5d5c2da1-810a-4ca6-bd86-94f9979f0347"/>
    <xsd:import namespace="889dc020-6634-47e3-bbb4-5ba734d976b0"/>
    <xsd:import namespace="0dc53187-4a83-4227-9577-7a4c315efdcf"/>
    <xsd:element name="properties">
      <xsd:complexType>
        <xsd:sequence>
          <xsd:element name="documentManagement">
            <xsd:complexType>
              <xsd:all>
                <xsd:element ref="ns2:TaxKeywordTaxHTField" minOccurs="0"/>
                <xsd:element ref="ns3:TaxCatchAll" minOccurs="0"/>
                <xsd:element ref="ns4:MediaServiceMetadata" minOccurs="0"/>
                <xsd:element ref="ns4:MediaServiceFastMetadata" minOccurs="0"/>
                <xsd:element ref="ns2:SharedWithUsers" minOccurs="0"/>
                <xsd:element ref="ns2:SharedWithDetails" minOccurs="0"/>
                <xsd:element ref="ns4:MediaServiceEventHashCode" minOccurs="0"/>
                <xsd:element ref="ns4:MediaServiceGenerationTime" minOccurs="0"/>
                <xsd:element ref="ns4:MediaServiceAutoTags" minOccurs="0"/>
                <xsd:element ref="ns4:MediaServiceOCR" minOccurs="0"/>
                <xsd:element ref="ns1:_ip_UnifiedCompliancePolicyProperties" minOccurs="0"/>
                <xsd:element ref="ns1:_ip_UnifiedCompliancePolicyUIAction" minOccurs="0"/>
                <xsd:element ref="ns4:MediaServiceAutoKeyPoints" minOccurs="0"/>
                <xsd:element ref="ns4:MediaServiceKeyPoints" minOccurs="0"/>
                <xsd:element ref="ns4:MediaServiceDateTaken" minOccurs="0"/>
                <xsd:element ref="ns4:MediaServiceLocation" minOccurs="0"/>
                <xsd:element ref="ns4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_ip_UnifiedCompliancePolicyProperties" ma:index="19" nillable="true" ma:displayName="Unified Compliance Policy Properties" ma:hidden="true" ma:internalName="_ip_UnifiedCompliancePolicyProperties">
      <xsd:simpleType>
        <xsd:restriction base="dms:Note"/>
      </xsd:simpleType>
    </xsd:element>
    <xsd:element name="_ip_UnifiedCompliancePolicyUIAction" ma:index="20" nillable="true" ma:displayName="Unified Compliance Policy UI Action" ma:hidden="true" ma:internalName="_ip_UnifiedCompliancePolicyUIAction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d5c2da1-810a-4ca6-bd86-94f9979f0347" elementFormDefault="qualified">
    <xsd:import namespace="http://schemas.microsoft.com/office/2006/documentManagement/types"/>
    <xsd:import namespace="http://schemas.microsoft.com/office/infopath/2007/PartnerControls"/>
    <xsd:element name="TaxKeywordTaxHTField" ma:index="9" nillable="true" ma:taxonomy="true" ma:internalName="TaxKeywordTaxHTField" ma:taxonomyFieldName="TaxKeyword" ma:displayName="Enterprise Keywords" ma:fieldId="{23f27201-bee3-471e-b2e7-b64fd8b7ca38}" ma:taxonomyMulti="true" ma:sspId="b34cc2a3-3d56-4488-bcd9-fbf4aa925499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  <xsd:element name="SharedWithUsers" ma:index="13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4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89dc020-6634-47e3-bbb4-5ba734d976b0" elementFormDefault="qualified">
    <xsd:import namespace="http://schemas.microsoft.com/office/2006/documentManagement/types"/>
    <xsd:import namespace="http://schemas.microsoft.com/office/infopath/2007/PartnerControls"/>
    <xsd:element name="TaxCatchAll" ma:index="10" nillable="true" ma:displayName="Taxonomy Catch All Column" ma:hidden="true" ma:list="{bc6b65f7-1648-4416-9320-6e3db1da22cc}" ma:internalName="TaxCatchAll" ma:showField="CatchAllData" ma:web="5d5c2da1-810a-4ca6-bd86-94f9979f0347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dc53187-4a83-4227-9577-7a4c315efdc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Tags" ma:index="17" nillable="true" ma:displayName="Tags" ma:internalName="MediaServiceAutoTags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AutoKeyPoints" ma:index="21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2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23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24" nillable="true" ma:displayName="Location" ma:internalName="MediaServiceLocation" ma:readOnly="true">
      <xsd:simpleType>
        <xsd:restriction base="dms:Text"/>
      </xsd:simpleType>
    </xsd:element>
    <xsd:element name="MediaLengthInSeconds" ma:index="25" nillable="true" ma:displayName="Length (seconds)" ma:internalName="MediaLengthInSeconds" ma:readOnly="tru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A9D2AAB8-1029-41EB-A690-48E0A9CC01E7}">
  <ds:schemaRefs>
    <ds:schemaRef ds:uri="http://purl.org/dc/dcmitype/"/>
    <ds:schemaRef ds:uri="http://schemas.microsoft.com/office/infopath/2007/PartnerControls"/>
    <ds:schemaRef ds:uri="http://schemas.microsoft.com/office/2006/documentManagement/types"/>
    <ds:schemaRef ds:uri="http://schemas.microsoft.com/office/2006/metadata/properties"/>
    <ds:schemaRef ds:uri="http://purl.org/dc/terms/"/>
    <ds:schemaRef ds:uri="http://schemas.microsoft.com/sharepoint/v3"/>
    <ds:schemaRef ds:uri="http://schemas.openxmlformats.org/package/2006/metadata/core-properties"/>
    <ds:schemaRef ds:uri="http://purl.org/dc/elements/1.1/"/>
    <ds:schemaRef ds:uri="http://www.w3.org/XML/1998/namespace"/>
    <ds:schemaRef ds:uri="0dc53187-4a83-4227-9577-7a4c315efdcf"/>
    <ds:schemaRef ds:uri="889dc020-6634-47e3-bbb4-5ba734d976b0"/>
    <ds:schemaRef ds:uri="5d5c2da1-810a-4ca6-bd86-94f9979f0347"/>
  </ds:schemaRefs>
</ds:datastoreItem>
</file>

<file path=customXml/itemProps2.xml><?xml version="1.0" encoding="utf-8"?>
<ds:datastoreItem xmlns:ds="http://schemas.openxmlformats.org/officeDocument/2006/customXml" ds:itemID="{75F479E9-6536-4A30-96B7-1B32CDD4F18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56B68CF4-5138-4ECC-A368-AEB74E79BE7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"/>
    <ds:schemaRef ds:uri="5d5c2da1-810a-4ca6-bd86-94f9979f0347"/>
    <ds:schemaRef ds:uri="889dc020-6634-47e3-bbb4-5ba734d976b0"/>
    <ds:schemaRef ds:uri="0dc53187-4a83-4227-9577-7a4c315efdc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7</Words>
  <Application>Microsoft Macintosh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 Mulder</dc:creator>
  <cp:lastModifiedBy>Jes Mulder</cp:lastModifiedBy>
  <cp:revision>1</cp:revision>
  <dcterms:created xsi:type="dcterms:W3CDTF">2021-06-03T17:01:12Z</dcterms:created>
  <dcterms:modified xsi:type="dcterms:W3CDTF">2021-06-03T17:28:09Z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axKeyword">
    <vt:lpwstr/>
  </property>
  <property fmtid="{D5CDD505-2E9C-101B-9397-08002B2CF9AE}" pid="3" name="ContentTypeId">
    <vt:lpwstr>0x010100F4BBD57975E5C14EBA197498F7BBD721</vt:lpwstr>
  </property>
</Properties>
</file>

<file path=docProps/thumbnail.jpeg>
</file>