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E27976-B90E-5846-A585-99A52DF299EE}" v="1" dt="2021-09-16T18:10:43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3"/>
    <p:restoredTop sz="94694"/>
  </p:normalViewPr>
  <p:slideViewPr>
    <p:cSldViewPr snapToGrid="0" snapToObjects="1">
      <p:cViewPr varScale="1">
        <p:scale>
          <a:sx n="87" d="100"/>
          <a:sy n="87" d="100"/>
        </p:scale>
        <p:origin x="20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 Mulder" userId="db24599f-1603-4338-a7cf-2c19a422e544" providerId="ADAL" clId="{E0E27976-B90E-5846-A585-99A52DF299EE}"/>
    <pc:docChg chg="modSld">
      <pc:chgData name="Jes Mulder" userId="db24599f-1603-4338-a7cf-2c19a422e544" providerId="ADAL" clId="{E0E27976-B90E-5846-A585-99A52DF299EE}" dt="2021-09-16T18:10:43.682" v="0" actId="14826"/>
      <pc:docMkLst>
        <pc:docMk/>
      </pc:docMkLst>
      <pc:sldChg chg="modSp">
        <pc:chgData name="Jes Mulder" userId="db24599f-1603-4338-a7cf-2c19a422e544" providerId="ADAL" clId="{E0E27976-B90E-5846-A585-99A52DF299EE}" dt="2021-09-16T18:10:43.682" v="0" actId="14826"/>
        <pc:sldMkLst>
          <pc:docMk/>
          <pc:sldMk cId="3551823280" sldId="260"/>
        </pc:sldMkLst>
        <pc:picChg chg="mod">
          <ac:chgData name="Jes Mulder" userId="db24599f-1603-4338-a7cf-2c19a422e544" providerId="ADAL" clId="{E0E27976-B90E-5846-A585-99A52DF299EE}" dt="2021-09-16T18:10:43.682" v="0" actId="14826"/>
          <ac:picMkLst>
            <pc:docMk/>
            <pc:sldMk cId="3551823280" sldId="260"/>
            <ac:picMk id="6" creationId="{C6C5EDAB-1560-344A-827F-2105BE7B7C5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" y="0"/>
            <a:ext cx="12209664" cy="6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9/16/21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2414" y="5756910"/>
            <a:ext cx="7326069" cy="703034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672" y="5463396"/>
            <a:ext cx="1251775" cy="1251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C5EDAB-1560-344A-827F-2105BE7B7C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9727" y="2017986"/>
            <a:ext cx="2060026" cy="2648606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79AB86A-C494-294D-B107-D9766869A156}"/>
              </a:ext>
            </a:extLst>
          </p:cNvPr>
          <p:cNvSpPr txBox="1">
            <a:spLocks/>
          </p:cNvSpPr>
          <p:nvPr/>
        </p:nvSpPr>
        <p:spPr>
          <a:xfrm>
            <a:off x="3184393" y="3407979"/>
            <a:ext cx="8398008" cy="1353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b="1" kern="1200">
                <a:solidFill>
                  <a:srgbClr val="00B6C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900" b="0" dirty="0">
                <a:solidFill>
                  <a:schemeClr val="bg1"/>
                </a:solidFill>
              </a:rPr>
              <a:t>“Lorem ipsum dolor sit </a:t>
            </a:r>
            <a:r>
              <a:rPr lang="en-US" sz="1900" b="0" dirty="0" err="1">
                <a:solidFill>
                  <a:schemeClr val="bg1"/>
                </a:solidFill>
              </a:rPr>
              <a:t>amet</a:t>
            </a:r>
            <a:r>
              <a:rPr lang="en-US" sz="1900" b="0" dirty="0">
                <a:solidFill>
                  <a:schemeClr val="bg1"/>
                </a:solidFill>
              </a:rPr>
              <a:t>, </a:t>
            </a:r>
            <a:r>
              <a:rPr lang="en-US" sz="1900" b="0" dirty="0" err="1">
                <a:solidFill>
                  <a:schemeClr val="bg1"/>
                </a:solidFill>
              </a:rPr>
              <a:t>consectetur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adipiscing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elit</a:t>
            </a:r>
            <a:r>
              <a:rPr lang="en-US" sz="1900" b="0" dirty="0">
                <a:solidFill>
                  <a:schemeClr val="bg1"/>
                </a:solidFill>
              </a:rPr>
              <a:t>. </a:t>
            </a:r>
            <a:r>
              <a:rPr lang="en-US" sz="1900" b="0" dirty="0" err="1">
                <a:solidFill>
                  <a:schemeClr val="bg1"/>
                </a:solidFill>
              </a:rPr>
              <a:t>Suspendisse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eget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est</a:t>
            </a:r>
            <a:r>
              <a:rPr lang="en-US" sz="1900" b="0" dirty="0">
                <a:solidFill>
                  <a:schemeClr val="bg1"/>
                </a:solidFill>
              </a:rPr>
              <a:t> est. </a:t>
            </a:r>
            <a:r>
              <a:rPr lang="en-US" sz="1900" b="0" dirty="0" err="1">
                <a:solidFill>
                  <a:schemeClr val="bg1"/>
                </a:solidFill>
              </a:rPr>
              <a:t>Fusce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dignissim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sapien</a:t>
            </a:r>
            <a:r>
              <a:rPr lang="en-US" sz="1900" b="0" dirty="0">
                <a:solidFill>
                  <a:schemeClr val="bg1"/>
                </a:solidFill>
              </a:rPr>
              <a:t> in mi </a:t>
            </a:r>
            <a:r>
              <a:rPr lang="en-US" sz="1900" b="0" dirty="0" err="1">
                <a:solidFill>
                  <a:schemeClr val="bg1"/>
                </a:solidFill>
              </a:rPr>
              <a:t>blandit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vehicula</a:t>
            </a:r>
            <a:r>
              <a:rPr lang="en-US" sz="1900" b="0" dirty="0">
                <a:solidFill>
                  <a:schemeClr val="bg1"/>
                </a:solidFill>
              </a:rPr>
              <a:t>. Cras </a:t>
            </a:r>
            <a:r>
              <a:rPr lang="en-US" sz="1900" b="0" dirty="0" err="1">
                <a:solidFill>
                  <a:schemeClr val="bg1"/>
                </a:solidFill>
              </a:rPr>
              <a:t>fringilla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enim</a:t>
            </a:r>
            <a:r>
              <a:rPr lang="en-US" sz="1900" b="0" dirty="0">
                <a:solidFill>
                  <a:schemeClr val="bg1"/>
                </a:solidFill>
              </a:rPr>
              <a:t> id </a:t>
            </a:r>
            <a:r>
              <a:rPr lang="en-US" sz="1900" b="0" dirty="0" err="1">
                <a:solidFill>
                  <a:schemeClr val="bg1"/>
                </a:solidFill>
              </a:rPr>
              <a:t>est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vulputate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imperdiet</a:t>
            </a:r>
            <a:r>
              <a:rPr lang="en-US" sz="1900" b="0" dirty="0">
                <a:solidFill>
                  <a:schemeClr val="bg1"/>
                </a:solidFill>
              </a:rPr>
              <a:t>. Donec sed </a:t>
            </a:r>
            <a:r>
              <a:rPr lang="en-US" sz="1900" b="0" dirty="0" err="1">
                <a:solidFill>
                  <a:schemeClr val="bg1"/>
                </a:solidFill>
              </a:rPr>
              <a:t>metus</a:t>
            </a:r>
            <a:r>
              <a:rPr lang="en-US" sz="1900" b="0" dirty="0">
                <a:solidFill>
                  <a:schemeClr val="bg1"/>
                </a:solidFill>
              </a:rPr>
              <a:t> in ante </a:t>
            </a:r>
            <a:r>
              <a:rPr lang="en-US" sz="1900" b="0" dirty="0" err="1">
                <a:solidFill>
                  <a:schemeClr val="bg1"/>
                </a:solidFill>
              </a:rPr>
              <a:t>vulputate</a:t>
            </a:r>
            <a:r>
              <a:rPr lang="en-US" sz="1900" b="0" dirty="0">
                <a:solidFill>
                  <a:schemeClr val="bg1"/>
                </a:solidFill>
              </a:rPr>
              <a:t> </a:t>
            </a:r>
            <a:r>
              <a:rPr lang="en-US" sz="1900" b="0" dirty="0" err="1">
                <a:solidFill>
                  <a:schemeClr val="bg1"/>
                </a:solidFill>
              </a:rPr>
              <a:t>tincidunt</a:t>
            </a:r>
            <a:r>
              <a:rPr lang="en-US" sz="1900" b="0" dirty="0">
                <a:solidFill>
                  <a:schemeClr val="bg1"/>
                </a:solidFill>
              </a:rPr>
              <a:t> id in.”</a:t>
            </a:r>
          </a:p>
          <a:p>
            <a:pPr algn="r"/>
            <a:r>
              <a:rPr lang="en-US" sz="1900" b="0" dirty="0">
                <a:solidFill>
                  <a:schemeClr val="bg1"/>
                </a:solidFill>
              </a:rPr>
              <a:t>— NAME</a:t>
            </a:r>
          </a:p>
        </p:txBody>
      </p:sp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2BB50E-EDD6-405A-BF6A-3753D2867846}">
  <ds:schemaRefs>
    <ds:schemaRef ds:uri="5d5c2da1-810a-4ca6-bd86-94f9979f0347"/>
    <ds:schemaRef ds:uri="http://schemas.microsoft.com/office/infopath/2007/PartnerControls"/>
    <ds:schemaRef ds:uri="http://schemas.microsoft.com/sharepoint/v3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889dc020-6634-47e3-bbb4-5ba734d976b0"/>
    <ds:schemaRef ds:uri="http://purl.org/dc/dcmitype/"/>
    <ds:schemaRef ds:uri="0dc53187-4a83-4227-9577-7a4c315efdc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51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Jes Mulder</cp:lastModifiedBy>
  <cp:revision>26</cp:revision>
  <dcterms:created xsi:type="dcterms:W3CDTF">2017-01-10T21:50:18Z</dcterms:created>
  <dcterms:modified xsi:type="dcterms:W3CDTF">2021-09-16T18:10:48Z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