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sldIdLst>
    <p:sldId id="260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B6C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A729210-49D9-D44B-BB48-456C5823C597}" v="1" dt="2021-09-16T18:09:52.79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233"/>
    <p:restoredTop sz="94694"/>
  </p:normalViewPr>
  <p:slideViewPr>
    <p:cSldViewPr snapToGrid="0" snapToObjects="1">
      <p:cViewPr varScale="1">
        <p:scale>
          <a:sx n="87" d="100"/>
          <a:sy n="87" d="100"/>
        </p:scale>
        <p:origin x="208" y="92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presProps" Target="presProps.xml"/><Relationship Id="rId11" Type="http://schemas.microsoft.com/office/2015/10/relationships/revisionInfo" Target="revisionInfo.xml"/><Relationship Id="rId5" Type="http://schemas.openxmlformats.org/officeDocument/2006/relationships/slide" Target="slides/slide1.xml"/><Relationship Id="rId10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es Mulder" userId="db24599f-1603-4338-a7cf-2c19a422e544" providerId="ADAL" clId="{EA729210-49D9-D44B-BB48-456C5823C597}"/>
    <pc:docChg chg="custSel modSld">
      <pc:chgData name="Jes Mulder" userId="db24599f-1603-4338-a7cf-2c19a422e544" providerId="ADAL" clId="{EA729210-49D9-D44B-BB48-456C5823C597}" dt="2021-09-16T18:10:04.043" v="6" actId="1076"/>
      <pc:docMkLst>
        <pc:docMk/>
      </pc:docMkLst>
      <pc:sldChg chg="addSp delSp modSp mod">
        <pc:chgData name="Jes Mulder" userId="db24599f-1603-4338-a7cf-2c19a422e544" providerId="ADAL" clId="{EA729210-49D9-D44B-BB48-456C5823C597}" dt="2021-09-16T18:10:04.043" v="6" actId="1076"/>
        <pc:sldMkLst>
          <pc:docMk/>
          <pc:sldMk cId="3551823280" sldId="260"/>
        </pc:sldMkLst>
        <pc:picChg chg="del">
          <ac:chgData name="Jes Mulder" userId="db24599f-1603-4338-a7cf-2c19a422e544" providerId="ADAL" clId="{EA729210-49D9-D44B-BB48-456C5823C597}" dt="2021-09-16T18:10:02.064" v="5" actId="478"/>
          <ac:picMkLst>
            <pc:docMk/>
            <pc:sldMk cId="3551823280" sldId="260"/>
            <ac:picMk id="6" creationId="{C6C5EDAB-1560-344A-827F-2105BE7B7C57}"/>
          </ac:picMkLst>
        </pc:picChg>
        <pc:picChg chg="add mod">
          <ac:chgData name="Jes Mulder" userId="db24599f-1603-4338-a7cf-2c19a422e544" providerId="ADAL" clId="{EA729210-49D9-D44B-BB48-456C5823C597}" dt="2021-09-16T18:10:04.043" v="6" actId="1076"/>
          <ac:picMkLst>
            <pc:docMk/>
            <pc:sldMk cId="3551823280" sldId="260"/>
            <ac:picMk id="8" creationId="{8D9D6528-7796-FF43-82D3-EB4FCFDDC500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jp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2570CC2B-7A9C-C149-97FA-DFE62D1F934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" y="0"/>
            <a:ext cx="12209667" cy="6867938"/>
          </a:xfrm>
          <a:prstGeom prst="rect">
            <a:avLst/>
          </a:prstGeom>
        </p:spPr>
      </p:pic>
      <p:sp>
        <p:nvSpPr>
          <p:cNvPr id="8" name="Text Placeholder 2"/>
          <p:cNvSpPr>
            <a:spLocks noGrp="1"/>
          </p:cNvSpPr>
          <p:nvPr>
            <p:ph type="body" idx="1"/>
          </p:nvPr>
        </p:nvSpPr>
        <p:spPr>
          <a:xfrm>
            <a:off x="506896" y="5880435"/>
            <a:ext cx="11231217" cy="470669"/>
          </a:xfrm>
        </p:spPr>
        <p:txBody>
          <a:bodyPr>
            <a:noAutofit/>
          </a:bodyPr>
          <a:lstStyle>
            <a:lvl1pPr marL="0" indent="0" algn="ctr">
              <a:buNone/>
              <a:defRPr sz="3000" b="1">
                <a:solidFill>
                  <a:srgbClr val="00B6C7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99A70A8-5260-2C44-B75E-0DFDC1D900A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" y="0"/>
            <a:ext cx="12209665" cy="6867936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9DE1297E-1298-CD40-B850-7E7609CD74E8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0" y="2"/>
            <a:ext cx="12209664" cy="68679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92974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413296-4508-F746-8DFD-A0D3E17A2326}" type="datetimeFigureOut">
              <a:rPr lang="en-US" smtClean="0"/>
              <a:t>9/16/21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406DE8-D5B3-8B4D-8304-65DD0FF2AA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9409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1E34062-DF46-2643-A482-3C6E3D998E6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92414" y="5756910"/>
            <a:ext cx="7326069" cy="703034"/>
          </a:xfrm>
        </p:spPr>
        <p:txBody>
          <a:bodyPr anchor="ctr"/>
          <a:lstStyle/>
          <a:p>
            <a:pPr algn="l"/>
            <a:r>
              <a:rPr lang="en-US" sz="2000" b="0" dirty="0" err="1">
                <a:solidFill>
                  <a:schemeClr val="tx1"/>
                </a:solidFill>
              </a:rPr>
              <a:t>smartdollar.com</a:t>
            </a:r>
            <a:r>
              <a:rPr lang="en-US" sz="2000" b="0" dirty="0">
                <a:solidFill>
                  <a:schemeClr val="tx1"/>
                </a:solidFill>
              </a:rPr>
              <a:t>/enroll/</a:t>
            </a:r>
            <a:r>
              <a:rPr lang="en-US" sz="2000" b="0" dirty="0" err="1">
                <a:solidFill>
                  <a:schemeClr val="tx1"/>
                </a:solidFill>
              </a:rPr>
              <a:t>enrollmentlink</a:t>
            </a:r>
            <a:endParaRPr lang="en-US" sz="2000" b="0" dirty="0">
              <a:solidFill>
                <a:schemeClr val="tx1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1955363-5835-F544-BACB-76EF06111C15}"/>
              </a:ext>
            </a:extLst>
          </p:cNvPr>
          <p:cNvSpPr txBox="1"/>
          <p:nvPr/>
        </p:nvSpPr>
        <p:spPr>
          <a:xfrm>
            <a:off x="2527300" y="147320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pic>
        <p:nvPicPr>
          <p:cNvPr id="5" name="Picture 4" descr="Replace this image with your unique QR code.">
            <a:extLst>
              <a:ext uri="{FF2B5EF4-FFF2-40B4-BE49-F238E27FC236}">
                <a16:creationId xmlns:a16="http://schemas.microsoft.com/office/drawing/2014/main" id="{428138FE-0E1C-6F4F-BF0A-357BEB8C859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76672" y="5463396"/>
            <a:ext cx="1251775" cy="1251775"/>
          </a:xfrm>
          <a:prstGeom prst="rect">
            <a:avLst/>
          </a:prstGeom>
        </p:spPr>
      </p:pic>
      <p:sp>
        <p:nvSpPr>
          <p:cNvPr id="7" name="Text Placeholder 1">
            <a:extLst>
              <a:ext uri="{FF2B5EF4-FFF2-40B4-BE49-F238E27FC236}">
                <a16:creationId xmlns:a16="http://schemas.microsoft.com/office/drawing/2014/main" id="{179AB86A-C494-294D-B107-D9766869A156}"/>
              </a:ext>
            </a:extLst>
          </p:cNvPr>
          <p:cNvSpPr txBox="1">
            <a:spLocks/>
          </p:cNvSpPr>
          <p:nvPr/>
        </p:nvSpPr>
        <p:spPr>
          <a:xfrm>
            <a:off x="619869" y="3355430"/>
            <a:ext cx="7000132" cy="143729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None/>
              <a:defRPr sz="3000" b="1" kern="1200">
                <a:solidFill>
                  <a:srgbClr val="00B6C7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00000"/>
              </a:lnSpc>
            </a:pPr>
            <a:r>
              <a:rPr lang="en-US" sz="1800" b="0" dirty="0">
                <a:solidFill>
                  <a:schemeClr val="bg1"/>
                </a:solidFill>
              </a:rPr>
              <a:t>“Lorem ipsum dolor sit </a:t>
            </a:r>
            <a:r>
              <a:rPr lang="en-US" sz="1800" b="0" dirty="0" err="1">
                <a:solidFill>
                  <a:schemeClr val="bg1"/>
                </a:solidFill>
              </a:rPr>
              <a:t>amet</a:t>
            </a:r>
            <a:r>
              <a:rPr lang="en-US" sz="1800" b="0" dirty="0">
                <a:solidFill>
                  <a:schemeClr val="bg1"/>
                </a:solidFill>
              </a:rPr>
              <a:t>, </a:t>
            </a:r>
            <a:r>
              <a:rPr lang="en-US" sz="1800" b="0" dirty="0" err="1">
                <a:solidFill>
                  <a:schemeClr val="bg1"/>
                </a:solidFill>
              </a:rPr>
              <a:t>consectetur</a:t>
            </a:r>
            <a:r>
              <a:rPr lang="en-US" sz="1800" b="0" dirty="0">
                <a:solidFill>
                  <a:schemeClr val="bg1"/>
                </a:solidFill>
              </a:rPr>
              <a:t> </a:t>
            </a:r>
            <a:r>
              <a:rPr lang="en-US" sz="1800" b="0" dirty="0" err="1">
                <a:solidFill>
                  <a:schemeClr val="bg1"/>
                </a:solidFill>
              </a:rPr>
              <a:t>adipiscing</a:t>
            </a:r>
            <a:r>
              <a:rPr lang="en-US" sz="1800" b="0" dirty="0">
                <a:solidFill>
                  <a:schemeClr val="bg1"/>
                </a:solidFill>
              </a:rPr>
              <a:t> </a:t>
            </a:r>
            <a:r>
              <a:rPr lang="en-US" sz="1800" b="0" dirty="0" err="1">
                <a:solidFill>
                  <a:schemeClr val="bg1"/>
                </a:solidFill>
              </a:rPr>
              <a:t>elit</a:t>
            </a:r>
            <a:r>
              <a:rPr lang="en-US" sz="1800" b="0" dirty="0">
                <a:solidFill>
                  <a:schemeClr val="bg1"/>
                </a:solidFill>
              </a:rPr>
              <a:t>. </a:t>
            </a:r>
            <a:r>
              <a:rPr lang="en-US" sz="1800" b="0" dirty="0" err="1">
                <a:solidFill>
                  <a:schemeClr val="bg1"/>
                </a:solidFill>
              </a:rPr>
              <a:t>Suspendisse</a:t>
            </a:r>
            <a:r>
              <a:rPr lang="en-US" sz="1800" b="0" dirty="0">
                <a:solidFill>
                  <a:schemeClr val="bg1"/>
                </a:solidFill>
              </a:rPr>
              <a:t> </a:t>
            </a:r>
            <a:r>
              <a:rPr lang="en-US" sz="1800" b="0" dirty="0" err="1">
                <a:solidFill>
                  <a:schemeClr val="bg1"/>
                </a:solidFill>
              </a:rPr>
              <a:t>eget</a:t>
            </a:r>
            <a:r>
              <a:rPr lang="en-US" sz="1800" b="0" dirty="0">
                <a:solidFill>
                  <a:schemeClr val="bg1"/>
                </a:solidFill>
              </a:rPr>
              <a:t> </a:t>
            </a:r>
            <a:r>
              <a:rPr lang="en-US" sz="1800" b="0" dirty="0" err="1">
                <a:solidFill>
                  <a:schemeClr val="bg1"/>
                </a:solidFill>
              </a:rPr>
              <a:t>est</a:t>
            </a:r>
            <a:r>
              <a:rPr lang="en-US" sz="1800" b="0" dirty="0">
                <a:solidFill>
                  <a:schemeClr val="bg1"/>
                </a:solidFill>
              </a:rPr>
              <a:t> est. </a:t>
            </a:r>
            <a:r>
              <a:rPr lang="en-US" sz="1800" b="0" dirty="0" err="1">
                <a:solidFill>
                  <a:schemeClr val="bg1"/>
                </a:solidFill>
              </a:rPr>
              <a:t>Fusce</a:t>
            </a:r>
            <a:r>
              <a:rPr lang="en-US" sz="1800" b="0" dirty="0">
                <a:solidFill>
                  <a:schemeClr val="bg1"/>
                </a:solidFill>
              </a:rPr>
              <a:t> </a:t>
            </a:r>
            <a:r>
              <a:rPr lang="en-US" sz="1800" b="0" dirty="0" err="1">
                <a:solidFill>
                  <a:schemeClr val="bg1"/>
                </a:solidFill>
              </a:rPr>
              <a:t>dignissim</a:t>
            </a:r>
            <a:r>
              <a:rPr lang="en-US" sz="1800" b="0" dirty="0">
                <a:solidFill>
                  <a:schemeClr val="bg1"/>
                </a:solidFill>
              </a:rPr>
              <a:t> </a:t>
            </a:r>
            <a:r>
              <a:rPr lang="en-US" sz="1800" b="0" dirty="0" err="1">
                <a:solidFill>
                  <a:schemeClr val="bg1"/>
                </a:solidFill>
              </a:rPr>
              <a:t>sapien</a:t>
            </a:r>
            <a:r>
              <a:rPr lang="en-US" sz="1800" b="0" dirty="0">
                <a:solidFill>
                  <a:schemeClr val="bg1"/>
                </a:solidFill>
              </a:rPr>
              <a:t> in mi </a:t>
            </a:r>
            <a:r>
              <a:rPr lang="en-US" sz="1800" b="0" dirty="0" err="1">
                <a:solidFill>
                  <a:schemeClr val="bg1"/>
                </a:solidFill>
              </a:rPr>
              <a:t>blandit</a:t>
            </a:r>
            <a:r>
              <a:rPr lang="en-US" sz="1800" b="0" dirty="0">
                <a:solidFill>
                  <a:schemeClr val="bg1"/>
                </a:solidFill>
              </a:rPr>
              <a:t> </a:t>
            </a:r>
            <a:r>
              <a:rPr lang="en-US" sz="1800" b="0" dirty="0" err="1">
                <a:solidFill>
                  <a:schemeClr val="bg1"/>
                </a:solidFill>
              </a:rPr>
              <a:t>vehicula</a:t>
            </a:r>
            <a:r>
              <a:rPr lang="en-US" sz="1800" b="0" dirty="0">
                <a:solidFill>
                  <a:schemeClr val="bg1"/>
                </a:solidFill>
              </a:rPr>
              <a:t>. Cras </a:t>
            </a:r>
            <a:r>
              <a:rPr lang="en-US" sz="1800" b="0" dirty="0" err="1">
                <a:solidFill>
                  <a:schemeClr val="bg1"/>
                </a:solidFill>
              </a:rPr>
              <a:t>fringilla</a:t>
            </a:r>
            <a:r>
              <a:rPr lang="en-US" sz="1800" b="0" dirty="0">
                <a:solidFill>
                  <a:schemeClr val="bg1"/>
                </a:solidFill>
              </a:rPr>
              <a:t> </a:t>
            </a:r>
            <a:r>
              <a:rPr lang="en-US" sz="1800" b="0" dirty="0" err="1">
                <a:solidFill>
                  <a:schemeClr val="bg1"/>
                </a:solidFill>
              </a:rPr>
              <a:t>enim</a:t>
            </a:r>
            <a:r>
              <a:rPr lang="en-US" sz="1800" b="0" dirty="0">
                <a:solidFill>
                  <a:schemeClr val="bg1"/>
                </a:solidFill>
              </a:rPr>
              <a:t> id </a:t>
            </a:r>
            <a:r>
              <a:rPr lang="en-US" sz="1800" b="0" dirty="0" err="1">
                <a:solidFill>
                  <a:schemeClr val="bg1"/>
                </a:solidFill>
              </a:rPr>
              <a:t>est</a:t>
            </a:r>
            <a:r>
              <a:rPr lang="en-US" sz="1800" b="0" dirty="0">
                <a:solidFill>
                  <a:schemeClr val="bg1"/>
                </a:solidFill>
              </a:rPr>
              <a:t> </a:t>
            </a:r>
            <a:r>
              <a:rPr lang="en-US" sz="1800" b="0" dirty="0" err="1">
                <a:solidFill>
                  <a:schemeClr val="bg1"/>
                </a:solidFill>
              </a:rPr>
              <a:t>vulputate</a:t>
            </a:r>
            <a:r>
              <a:rPr lang="en-US" sz="1800" b="0" dirty="0">
                <a:solidFill>
                  <a:schemeClr val="bg1"/>
                </a:solidFill>
              </a:rPr>
              <a:t> </a:t>
            </a:r>
            <a:r>
              <a:rPr lang="en-US" sz="1800" b="0" dirty="0" err="1">
                <a:solidFill>
                  <a:schemeClr val="bg1"/>
                </a:solidFill>
              </a:rPr>
              <a:t>imperdiet</a:t>
            </a:r>
            <a:r>
              <a:rPr lang="en-US" sz="1800" b="0" dirty="0">
                <a:solidFill>
                  <a:schemeClr val="bg1"/>
                </a:solidFill>
              </a:rPr>
              <a:t>. Donec sed </a:t>
            </a:r>
            <a:r>
              <a:rPr lang="en-US" sz="1800" b="0" dirty="0" err="1">
                <a:solidFill>
                  <a:schemeClr val="bg1"/>
                </a:solidFill>
              </a:rPr>
              <a:t>metus</a:t>
            </a:r>
            <a:r>
              <a:rPr lang="en-US" sz="1800" b="0" dirty="0">
                <a:solidFill>
                  <a:schemeClr val="bg1"/>
                </a:solidFill>
              </a:rPr>
              <a:t> in ante </a:t>
            </a:r>
            <a:r>
              <a:rPr lang="en-US" sz="1800" b="0" dirty="0" err="1">
                <a:solidFill>
                  <a:schemeClr val="bg1"/>
                </a:solidFill>
              </a:rPr>
              <a:t>vulputate</a:t>
            </a:r>
            <a:r>
              <a:rPr lang="en-US" sz="1800" b="0" dirty="0">
                <a:solidFill>
                  <a:schemeClr val="bg1"/>
                </a:solidFill>
              </a:rPr>
              <a:t> </a:t>
            </a:r>
            <a:r>
              <a:rPr lang="en-US" sz="1800" b="0" dirty="0" err="1">
                <a:solidFill>
                  <a:schemeClr val="bg1"/>
                </a:solidFill>
              </a:rPr>
              <a:t>tincidunt</a:t>
            </a:r>
            <a:r>
              <a:rPr lang="en-US" sz="1800" b="0" dirty="0">
                <a:solidFill>
                  <a:schemeClr val="bg1"/>
                </a:solidFill>
              </a:rPr>
              <a:t> id in.”</a:t>
            </a:r>
          </a:p>
          <a:p>
            <a:pPr algn="r"/>
            <a:r>
              <a:rPr lang="en-US" sz="1800" b="0" dirty="0">
                <a:solidFill>
                  <a:schemeClr val="bg1"/>
                </a:solidFill>
              </a:rPr>
              <a:t>— NAME</a:t>
            </a:r>
          </a:p>
        </p:txBody>
      </p:sp>
      <p:pic>
        <p:nvPicPr>
          <p:cNvPr id="8" name="Picture 7" descr="Icon&#10;&#10;Description automatically generated">
            <a:extLst>
              <a:ext uri="{FF2B5EF4-FFF2-40B4-BE49-F238E27FC236}">
                <a16:creationId xmlns:a16="http://schemas.microsoft.com/office/drawing/2014/main" id="{8D9D6528-7796-FF43-82D3-EB4FCFDDC50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49531" y="674917"/>
            <a:ext cx="3022600" cy="3886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182328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4BBD57975E5C14EBA197498F7BBD721" ma:contentTypeVersion="18" ma:contentTypeDescription="Create a new document." ma:contentTypeScope="" ma:versionID="1cff7474697b41651b115209d06c34b4">
  <xsd:schema xmlns:xsd="http://www.w3.org/2001/XMLSchema" xmlns:xs="http://www.w3.org/2001/XMLSchema" xmlns:p="http://schemas.microsoft.com/office/2006/metadata/properties" xmlns:ns1="http://schemas.microsoft.com/sharepoint/v3" xmlns:ns2="5d5c2da1-810a-4ca6-bd86-94f9979f0347" xmlns:ns3="889dc020-6634-47e3-bbb4-5ba734d976b0" xmlns:ns4="0dc53187-4a83-4227-9577-7a4c315efdcf" targetNamespace="http://schemas.microsoft.com/office/2006/metadata/properties" ma:root="true" ma:fieldsID="57585884a4f77940a529bfa03d09c035" ns1:_="" ns2:_="" ns3:_="" ns4:_="">
    <xsd:import namespace="http://schemas.microsoft.com/sharepoint/v3"/>
    <xsd:import namespace="5d5c2da1-810a-4ca6-bd86-94f9979f0347"/>
    <xsd:import namespace="889dc020-6634-47e3-bbb4-5ba734d976b0"/>
    <xsd:import namespace="0dc53187-4a83-4227-9577-7a4c315efdcf"/>
    <xsd:element name="properties">
      <xsd:complexType>
        <xsd:sequence>
          <xsd:element name="documentManagement">
            <xsd:complexType>
              <xsd:all>
                <xsd:element ref="ns2:TaxKeywordTaxHTField" minOccurs="0"/>
                <xsd:element ref="ns3:TaxCatchAll" minOccurs="0"/>
                <xsd:element ref="ns4:MediaServiceMetadata" minOccurs="0"/>
                <xsd:element ref="ns4:MediaServiceFastMetadata" minOccurs="0"/>
                <xsd:element ref="ns2:SharedWithUsers" minOccurs="0"/>
                <xsd:element ref="ns2:SharedWithDetails" minOccurs="0"/>
                <xsd:element ref="ns4:MediaServiceEventHashCode" minOccurs="0"/>
                <xsd:element ref="ns4:MediaServiceGenerationTime" minOccurs="0"/>
                <xsd:element ref="ns4:MediaServiceAutoTags" minOccurs="0"/>
                <xsd:element ref="ns4:MediaServiceOCR" minOccurs="0"/>
                <xsd:element ref="ns1:_ip_UnifiedCompliancePolicyProperties" minOccurs="0"/>
                <xsd:element ref="ns1:_ip_UnifiedCompliancePolicyUIAction" minOccurs="0"/>
                <xsd:element ref="ns4:MediaServiceAutoKeyPoints" minOccurs="0"/>
                <xsd:element ref="ns4:MediaServiceKeyPoints" minOccurs="0"/>
                <xsd:element ref="ns4:MediaServiceDateTaken" minOccurs="0"/>
                <xsd:element ref="ns4:MediaServiceLocation" minOccurs="0"/>
                <xsd:element ref="ns4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19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20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d5c2da1-810a-4ca6-bd86-94f9979f0347" elementFormDefault="qualified">
    <xsd:import namespace="http://schemas.microsoft.com/office/2006/documentManagement/types"/>
    <xsd:import namespace="http://schemas.microsoft.com/office/infopath/2007/PartnerControls"/>
    <xsd:element name="TaxKeywordTaxHTField" ma:index="9" nillable="true" ma:taxonomy="true" ma:internalName="TaxKeywordTaxHTField" ma:taxonomyFieldName="TaxKeyword" ma:displayName="Enterprise Keywords" ma:fieldId="{23f27201-bee3-471e-b2e7-b64fd8b7ca38}" ma:taxonomyMulti="true" ma:sspId="b34cc2a3-3d56-4488-bcd9-fbf4aa925499" ma:termSetId="00000000-0000-0000-0000-000000000000" ma:anchorId="00000000-0000-0000-0000-000000000000" ma:open="true" ma:isKeyword="true">
      <xsd:complexType>
        <xsd:sequence>
          <xsd:element ref="pc:Terms" minOccurs="0" maxOccurs="1"/>
        </xsd:sequence>
      </xsd:complexType>
    </xsd:element>
    <xsd:element name="SharedWithUsers" ma:index="13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4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89dc020-6634-47e3-bbb4-5ba734d976b0" elementFormDefault="qualified">
    <xsd:import namespace="http://schemas.microsoft.com/office/2006/documentManagement/types"/>
    <xsd:import namespace="http://schemas.microsoft.com/office/infopath/2007/PartnerControls"/>
    <xsd:element name="TaxCatchAll" ma:index="10" nillable="true" ma:displayName="Taxonomy Catch All Column" ma:hidden="true" ma:list="{bc6b65f7-1648-4416-9320-6e3db1da22cc}" ma:internalName="TaxCatchAll" ma:showField="CatchAllData" ma:web="5d5c2da1-810a-4ca6-bd86-94f9979f034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dc53187-4a83-4227-9577-7a4c315efdc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Tags" ma:index="17" nillable="true" ma:displayName="Tags" ma:internalName="MediaServiceAutoTags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21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2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23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24" nillable="true" ma:displayName="Location" ma:internalName="MediaServiceLocation" ma:readOnly="true">
      <xsd:simpleType>
        <xsd:restriction base="dms:Text"/>
      </xsd:simpleType>
    </xsd:element>
    <xsd:element name="MediaLengthInSeconds" ma:index="25" nillable="true" ma:displayName="Length (seconds)" ma:internalName="MediaLengthInSeconds" ma:readOnly="tru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TaxKeywordTaxHTField xmlns="5d5c2da1-810a-4ca6-bd86-94f9979f0347">
      <Terms xmlns="http://schemas.microsoft.com/office/infopath/2007/PartnerControls"/>
    </TaxKeywordTaxHTField>
    <_ip_UnifiedCompliancePolicyProperties xmlns="http://schemas.microsoft.com/sharepoint/v3" xsi:nil="true"/>
    <TaxCatchAll xmlns="889dc020-6634-47e3-bbb4-5ba734d976b0"/>
  </documentManagement>
</p:properties>
</file>

<file path=customXml/itemProps1.xml><?xml version="1.0" encoding="utf-8"?>
<ds:datastoreItem xmlns:ds="http://schemas.openxmlformats.org/officeDocument/2006/customXml" ds:itemID="{DF95864B-3CEE-435C-BD17-6F43A78F281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5d5c2da1-810a-4ca6-bd86-94f9979f0347"/>
    <ds:schemaRef ds:uri="889dc020-6634-47e3-bbb4-5ba734d976b0"/>
    <ds:schemaRef ds:uri="0dc53187-4a83-4227-9577-7a4c315efdcf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978C54A4-8262-4ADC-AC62-9082A47550D1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3E2BB50E-EDD6-405A-BF6A-3753D2867846}">
  <ds:schemaRefs>
    <ds:schemaRef ds:uri="http://schemas.microsoft.com/office/2006/documentManagement/types"/>
    <ds:schemaRef ds:uri="0dc53187-4a83-4227-9577-7a4c315efdcf"/>
    <ds:schemaRef ds:uri="http://purl.org/dc/elements/1.1/"/>
    <ds:schemaRef ds:uri="http://purl.org/dc/dcmitype/"/>
    <ds:schemaRef ds:uri="http://schemas.microsoft.com/office/infopath/2007/PartnerControls"/>
    <ds:schemaRef ds:uri="http://schemas.openxmlformats.org/package/2006/metadata/core-properties"/>
    <ds:schemaRef ds:uri="889dc020-6634-47e3-bbb4-5ba734d976b0"/>
    <ds:schemaRef ds:uri="http://schemas.microsoft.com/office/2006/metadata/properties"/>
    <ds:schemaRef ds:uri="5d5c2da1-810a-4ca6-bd86-94f9979f0347"/>
    <ds:schemaRef ds:uri="http://schemas.microsoft.com/sharepoint/v3"/>
    <ds:schemaRef ds:uri="http://www.w3.org/XML/1998/namespace"/>
    <ds:schemaRef ds:uri="http://purl.org/dc/terms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145</TotalTime>
  <Words>51</Words>
  <Application>Microsoft Macintosh PowerPoint</Application>
  <PresentationFormat>Widescreen</PresentationFormat>
  <Paragraphs>3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Jes Mulder</cp:lastModifiedBy>
  <cp:revision>25</cp:revision>
  <dcterms:created xsi:type="dcterms:W3CDTF">2017-01-10T21:50:18Z</dcterms:created>
  <dcterms:modified xsi:type="dcterms:W3CDTF">2021-09-16T18:10:14Z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0x010100F4BBD57975E5C14EBA197498F7BBD721</vt:lpwstr>
  </property>
  <property fmtid="{D5CDD505-2E9C-101B-9397-08002B2CF9AE}" pid="3" name="TaxKeyword">
    <vt:lpwstr/>
  </property>
</Properties>
</file>