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5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5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A70A8-5260-2C44-B75E-0DFDC1D90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2"/>
            <a:ext cx="12209664" cy="68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9/15/21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2414" y="5756910"/>
            <a:ext cx="7326069" cy="703034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</a:t>
            </a:r>
            <a:r>
              <a:rPr lang="en-US" sz="2000" b="0" dirty="0" err="1">
                <a:solidFill>
                  <a:schemeClr val="tx1"/>
                </a:solidFill>
              </a:rPr>
              <a:t>enrollmentlink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Replace this image with your unique QR code.">
            <a:extLst>
              <a:ext uri="{FF2B5EF4-FFF2-40B4-BE49-F238E27FC236}">
                <a16:creationId xmlns:a16="http://schemas.microsoft.com/office/drawing/2014/main" id="{428138FE-0E1C-6F4F-BF0A-357BEB8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672" y="5463396"/>
            <a:ext cx="1251775" cy="1251775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79AB86A-C494-294D-B107-D9766869A156}"/>
              </a:ext>
            </a:extLst>
          </p:cNvPr>
          <p:cNvSpPr txBox="1">
            <a:spLocks/>
          </p:cNvSpPr>
          <p:nvPr/>
        </p:nvSpPr>
        <p:spPr>
          <a:xfrm>
            <a:off x="7199587" y="1587065"/>
            <a:ext cx="4487918" cy="31110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b="1" kern="1200">
                <a:solidFill>
                  <a:srgbClr val="00B6C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2200" b="0" dirty="0">
                <a:solidFill>
                  <a:schemeClr val="bg1"/>
                </a:solidFill>
              </a:rPr>
              <a:t>“Lorem ipsum dolor sit </a:t>
            </a:r>
            <a:r>
              <a:rPr lang="en-US" sz="2200" b="0" dirty="0" err="1">
                <a:solidFill>
                  <a:schemeClr val="bg1"/>
                </a:solidFill>
              </a:rPr>
              <a:t>amet</a:t>
            </a:r>
            <a:r>
              <a:rPr lang="en-US" sz="2200" b="0" dirty="0">
                <a:solidFill>
                  <a:schemeClr val="bg1"/>
                </a:solidFill>
              </a:rPr>
              <a:t>, </a:t>
            </a:r>
            <a:r>
              <a:rPr lang="en-US" sz="2200" b="0" dirty="0" err="1">
                <a:solidFill>
                  <a:schemeClr val="bg1"/>
                </a:solidFill>
              </a:rPr>
              <a:t>donec</a:t>
            </a:r>
            <a:r>
              <a:rPr lang="en-US" sz="2200" b="0" dirty="0">
                <a:solidFill>
                  <a:schemeClr val="bg1"/>
                </a:solidFill>
              </a:rPr>
              <a:t> sed </a:t>
            </a:r>
            <a:r>
              <a:rPr lang="en-US" sz="2200" b="0" dirty="0" err="1">
                <a:solidFill>
                  <a:schemeClr val="bg1"/>
                </a:solidFill>
              </a:rPr>
              <a:t>est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consectetur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adipiscing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elit</a:t>
            </a:r>
            <a:r>
              <a:rPr lang="en-US" sz="2200" b="0" dirty="0">
                <a:solidFill>
                  <a:schemeClr val="bg1"/>
                </a:solidFill>
              </a:rPr>
              <a:t>. </a:t>
            </a:r>
            <a:r>
              <a:rPr lang="en-US" sz="2200" b="0" dirty="0" err="1">
                <a:solidFill>
                  <a:schemeClr val="bg1"/>
                </a:solidFill>
              </a:rPr>
              <a:t>Suspendisse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eget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est</a:t>
            </a:r>
            <a:r>
              <a:rPr lang="en-US" sz="2200" b="0" dirty="0">
                <a:solidFill>
                  <a:schemeClr val="bg1"/>
                </a:solidFill>
              </a:rPr>
              <a:t> est. </a:t>
            </a:r>
            <a:r>
              <a:rPr lang="en-US" sz="2200" b="0" dirty="0" err="1">
                <a:solidFill>
                  <a:schemeClr val="bg1"/>
                </a:solidFill>
              </a:rPr>
              <a:t>Fusce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est</a:t>
            </a:r>
            <a:r>
              <a:rPr lang="en-US" sz="2200" b="0" dirty="0">
                <a:solidFill>
                  <a:schemeClr val="bg1"/>
                </a:solidFill>
              </a:rPr>
              <a:t> sed id </a:t>
            </a:r>
            <a:r>
              <a:rPr lang="en-US" sz="2200" b="0" dirty="0" err="1">
                <a:solidFill>
                  <a:schemeClr val="bg1"/>
                </a:solidFill>
              </a:rPr>
              <a:t>dignissim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sapien</a:t>
            </a:r>
            <a:r>
              <a:rPr lang="en-US" sz="2200" b="0" dirty="0">
                <a:solidFill>
                  <a:schemeClr val="bg1"/>
                </a:solidFill>
              </a:rPr>
              <a:t> in mi </a:t>
            </a:r>
            <a:r>
              <a:rPr lang="en-US" sz="2200" b="0" dirty="0" err="1">
                <a:solidFill>
                  <a:schemeClr val="bg1"/>
                </a:solidFill>
              </a:rPr>
              <a:t>blandit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vehicula</a:t>
            </a:r>
            <a:r>
              <a:rPr lang="en-US" sz="2200" b="0" dirty="0">
                <a:solidFill>
                  <a:schemeClr val="bg1"/>
                </a:solidFill>
              </a:rPr>
              <a:t>. Cras </a:t>
            </a:r>
            <a:r>
              <a:rPr lang="en-US" sz="2200" b="0" dirty="0" err="1">
                <a:solidFill>
                  <a:schemeClr val="bg1"/>
                </a:solidFill>
              </a:rPr>
              <a:t>fringilla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enim</a:t>
            </a:r>
            <a:r>
              <a:rPr lang="en-US" sz="2200" b="0" dirty="0">
                <a:solidFill>
                  <a:schemeClr val="bg1"/>
                </a:solidFill>
              </a:rPr>
              <a:t> id </a:t>
            </a:r>
            <a:r>
              <a:rPr lang="en-US" sz="2200" b="0" dirty="0" err="1">
                <a:solidFill>
                  <a:schemeClr val="bg1"/>
                </a:solidFill>
              </a:rPr>
              <a:t>est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vulputate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imperdiet</a:t>
            </a:r>
            <a:r>
              <a:rPr lang="en-US" sz="2200" b="0" dirty="0">
                <a:solidFill>
                  <a:schemeClr val="bg1"/>
                </a:solidFill>
              </a:rPr>
              <a:t>. Donec sed </a:t>
            </a:r>
            <a:r>
              <a:rPr lang="en-US" sz="2200" b="0" dirty="0" err="1">
                <a:solidFill>
                  <a:schemeClr val="bg1"/>
                </a:solidFill>
              </a:rPr>
              <a:t>metus</a:t>
            </a:r>
            <a:r>
              <a:rPr lang="en-US" sz="2200" b="0" dirty="0">
                <a:solidFill>
                  <a:schemeClr val="bg1"/>
                </a:solidFill>
              </a:rPr>
              <a:t> in ante </a:t>
            </a:r>
            <a:r>
              <a:rPr lang="en-US" sz="2200" b="0" dirty="0" err="1">
                <a:solidFill>
                  <a:schemeClr val="bg1"/>
                </a:solidFill>
              </a:rPr>
              <a:t>vulputate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tincidunt</a:t>
            </a:r>
            <a:r>
              <a:rPr lang="en-US" sz="2200" b="0" dirty="0">
                <a:solidFill>
                  <a:schemeClr val="bg1"/>
                </a:solidFill>
              </a:rPr>
              <a:t> ”</a:t>
            </a:r>
          </a:p>
          <a:p>
            <a:pPr algn="r"/>
            <a:r>
              <a:rPr lang="en-US" sz="1800" b="0" spc="300" dirty="0">
                <a:solidFill>
                  <a:schemeClr val="bg1"/>
                </a:solidFill>
              </a:rPr>
              <a:t>— NAME</a:t>
            </a:r>
          </a:p>
        </p:txBody>
      </p:sp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18" ma:contentTypeDescription="Create a new document." ma:contentTypeScope="" ma:versionID="1cff7474697b41651b115209d06c34b4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7585884a4f77940a529bfa03d09c035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AutoTags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/>
  </documentManagement>
</p:properties>
</file>

<file path=customXml/itemProps1.xml><?xml version="1.0" encoding="utf-8"?>
<ds:datastoreItem xmlns:ds="http://schemas.openxmlformats.org/officeDocument/2006/customXml" ds:itemID="{DF95864B-3CEE-435C-BD17-6F43A78F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d5c2da1-810a-4ca6-bd86-94f9979f0347"/>
    <ds:schemaRef ds:uri="889dc020-6634-47e3-bbb4-5ba734d976b0"/>
    <ds:schemaRef ds:uri="0dc53187-4a83-4227-9577-7a4c315ef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2BB50E-EDD6-405A-BF6A-3753D286784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5d5c2da1-810a-4ca6-bd86-94f9979f0347"/>
    <ds:schemaRef ds:uri="889dc020-6634-47e3-bbb4-5ba734d976b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55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Mitch Santos</cp:lastModifiedBy>
  <cp:revision>26</cp:revision>
  <dcterms:created xsi:type="dcterms:W3CDTF">2017-01-10T21:50:18Z</dcterms:created>
  <dcterms:modified xsi:type="dcterms:W3CDTF">2021-09-15T17:28:14Z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</Properties>
</file>